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3136" autoAdjust="0"/>
  </p:normalViewPr>
  <p:slideViewPr>
    <p:cSldViewPr>
      <p:cViewPr varScale="1">
        <p:scale>
          <a:sx n="101" d="100"/>
          <a:sy n="101" d="100"/>
        </p:scale>
        <p:origin x="-12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1C6DA4-D181-41E9-A6C6-69F30A86F513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FC367E3-C5C9-4B58-B0B5-0489620047CC}">
      <dgm:prSet phldrT="[Testo]"/>
      <dgm:spPr/>
      <dgm:t>
        <a:bodyPr/>
        <a:lstStyle/>
        <a:p>
          <a:r>
            <a:rPr lang="it-IT" dirty="0" smtClean="0"/>
            <a:t>Breakfast </a:t>
          </a:r>
          <a:endParaRPr lang="it-IT" dirty="0"/>
        </a:p>
      </dgm:t>
    </dgm:pt>
    <dgm:pt modelId="{29B401FD-C078-4869-B53B-6B531B99B59A}" type="parTrans" cxnId="{021C2B15-32B9-401A-A1E9-2502EC051A5F}">
      <dgm:prSet/>
      <dgm:spPr/>
      <dgm:t>
        <a:bodyPr/>
        <a:lstStyle/>
        <a:p>
          <a:endParaRPr lang="it-IT"/>
        </a:p>
      </dgm:t>
    </dgm:pt>
    <dgm:pt modelId="{25D00179-2C00-4D61-B07D-5AAF41240F4A}" type="sibTrans" cxnId="{021C2B15-32B9-401A-A1E9-2502EC051A5F}">
      <dgm:prSet/>
      <dgm:spPr/>
      <dgm:t>
        <a:bodyPr/>
        <a:lstStyle/>
        <a:p>
          <a:endParaRPr lang="it-IT"/>
        </a:p>
      </dgm:t>
    </dgm:pt>
    <dgm:pt modelId="{2C3F8829-428D-4BDE-806A-21367E7793C1}">
      <dgm:prSet phldrT="[Testo]"/>
      <dgm:spPr/>
      <dgm:t>
        <a:bodyPr/>
        <a:lstStyle/>
        <a:p>
          <a:r>
            <a:rPr lang="it-IT" dirty="0" smtClean="0"/>
            <a:t>food</a:t>
          </a:r>
          <a:endParaRPr lang="it-IT" dirty="0"/>
        </a:p>
      </dgm:t>
    </dgm:pt>
    <dgm:pt modelId="{4B897512-9F2E-4D78-91F1-2B36CAD42776}" type="parTrans" cxnId="{8EBDE14A-A1C8-40BD-BA80-EF410C44FEB4}">
      <dgm:prSet/>
      <dgm:spPr/>
      <dgm:t>
        <a:bodyPr/>
        <a:lstStyle/>
        <a:p>
          <a:endParaRPr lang="it-IT"/>
        </a:p>
      </dgm:t>
    </dgm:pt>
    <dgm:pt modelId="{760B282B-6578-449A-A1C6-F5898B6632A0}" type="sibTrans" cxnId="{8EBDE14A-A1C8-40BD-BA80-EF410C44FEB4}">
      <dgm:prSet/>
      <dgm:spPr/>
      <dgm:t>
        <a:bodyPr/>
        <a:lstStyle/>
        <a:p>
          <a:endParaRPr lang="it-IT"/>
        </a:p>
      </dgm:t>
    </dgm:pt>
    <dgm:pt modelId="{BE20983A-8F8A-4D03-B0BE-CA39D290234B}">
      <dgm:prSet phldrT="[Testo]"/>
      <dgm:spPr/>
      <dgm:t>
        <a:bodyPr/>
        <a:lstStyle/>
        <a:p>
          <a:r>
            <a:rPr lang="it-IT" dirty="0" smtClean="0"/>
            <a:t>when</a:t>
          </a:r>
          <a:endParaRPr lang="it-IT" dirty="0"/>
        </a:p>
      </dgm:t>
    </dgm:pt>
    <dgm:pt modelId="{3D24F493-2F4D-4F80-821B-74EF7B58979D}" type="parTrans" cxnId="{BA058F3F-5C17-4758-B40D-FB9CF0B98FB2}">
      <dgm:prSet/>
      <dgm:spPr/>
      <dgm:t>
        <a:bodyPr/>
        <a:lstStyle/>
        <a:p>
          <a:endParaRPr lang="it-IT"/>
        </a:p>
      </dgm:t>
    </dgm:pt>
    <dgm:pt modelId="{F5A6877D-F763-49B5-A5F8-D52A7A45F9A5}" type="sibTrans" cxnId="{BA058F3F-5C17-4758-B40D-FB9CF0B98FB2}">
      <dgm:prSet/>
      <dgm:spPr/>
      <dgm:t>
        <a:bodyPr/>
        <a:lstStyle/>
        <a:p>
          <a:endParaRPr lang="it-IT"/>
        </a:p>
      </dgm:t>
    </dgm:pt>
    <dgm:pt modelId="{18AE531F-9901-4F3C-9B62-42A061F6F1E2}">
      <dgm:prSet phldrT="[Testo]"/>
      <dgm:spPr/>
      <dgm:t>
        <a:bodyPr/>
        <a:lstStyle/>
        <a:p>
          <a:r>
            <a:rPr lang="it-IT" dirty="0" smtClean="0"/>
            <a:t>drinks</a:t>
          </a:r>
          <a:endParaRPr lang="it-IT" dirty="0"/>
        </a:p>
      </dgm:t>
    </dgm:pt>
    <dgm:pt modelId="{7A9C38BE-C1B6-4F32-9B16-50062B19B4E4}" type="parTrans" cxnId="{7DF24731-8007-4242-9B50-2C0A55639F2D}">
      <dgm:prSet/>
      <dgm:spPr/>
      <dgm:t>
        <a:bodyPr/>
        <a:lstStyle/>
        <a:p>
          <a:endParaRPr lang="it-IT"/>
        </a:p>
      </dgm:t>
    </dgm:pt>
    <dgm:pt modelId="{CC191EE8-C7E3-4D9A-9983-DDC7FB3D99F8}" type="sibTrans" cxnId="{7DF24731-8007-4242-9B50-2C0A55639F2D}">
      <dgm:prSet/>
      <dgm:spPr/>
      <dgm:t>
        <a:bodyPr/>
        <a:lstStyle/>
        <a:p>
          <a:endParaRPr lang="it-IT"/>
        </a:p>
      </dgm:t>
    </dgm:pt>
    <dgm:pt modelId="{747029CD-EA9E-44B3-9E93-39A758379999}">
      <dgm:prSet phldrT="[Testo]"/>
      <dgm:spPr/>
      <dgm:t>
        <a:bodyPr/>
        <a:lstStyle/>
        <a:p>
          <a:r>
            <a:rPr lang="it-IT" dirty="0" smtClean="0"/>
            <a:t>where</a:t>
          </a:r>
          <a:endParaRPr lang="it-IT" dirty="0"/>
        </a:p>
      </dgm:t>
    </dgm:pt>
    <dgm:pt modelId="{7E896E42-1F9F-4145-89F3-B5B294F28561}" type="parTrans" cxnId="{76402199-67A8-4CEB-82CB-A9C2B0B10F06}">
      <dgm:prSet/>
      <dgm:spPr/>
      <dgm:t>
        <a:bodyPr/>
        <a:lstStyle/>
        <a:p>
          <a:endParaRPr lang="it-IT"/>
        </a:p>
      </dgm:t>
    </dgm:pt>
    <dgm:pt modelId="{D16F4158-808A-43D8-8FAF-D913DF5840F1}" type="sibTrans" cxnId="{76402199-67A8-4CEB-82CB-A9C2B0B10F06}">
      <dgm:prSet/>
      <dgm:spPr/>
      <dgm:t>
        <a:bodyPr/>
        <a:lstStyle/>
        <a:p>
          <a:endParaRPr lang="it-IT"/>
        </a:p>
      </dgm:t>
    </dgm:pt>
    <dgm:pt modelId="{695F35BD-4D91-4AFA-ACE6-8A2E05BEE64B}" type="pres">
      <dgm:prSet presAssocID="{E11C6DA4-D181-41E9-A6C6-69F30A86F51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95B41B7-A825-43BC-88E4-1D648226E36D}" type="pres">
      <dgm:prSet presAssocID="{E11C6DA4-D181-41E9-A6C6-69F30A86F513}" presName="radial" presStyleCnt="0">
        <dgm:presLayoutVars>
          <dgm:animLvl val="ctr"/>
        </dgm:presLayoutVars>
      </dgm:prSet>
      <dgm:spPr/>
    </dgm:pt>
    <dgm:pt modelId="{8F9C599F-2AAC-4AB7-83DC-3AD81B67A2E0}" type="pres">
      <dgm:prSet presAssocID="{0FC367E3-C5C9-4B58-B0B5-0489620047CC}" presName="centerShape" presStyleLbl="vennNode1" presStyleIdx="0" presStyleCnt="5"/>
      <dgm:spPr/>
      <dgm:t>
        <a:bodyPr/>
        <a:lstStyle/>
        <a:p>
          <a:endParaRPr lang="it-IT"/>
        </a:p>
      </dgm:t>
    </dgm:pt>
    <dgm:pt modelId="{26D38ECD-B02B-4B03-9E90-6AF532BDA518}" type="pres">
      <dgm:prSet presAssocID="{2C3F8829-428D-4BDE-806A-21367E7793C1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4C5E26E-EE82-41A1-978D-9B78FF0CE47C}" type="pres">
      <dgm:prSet presAssocID="{BE20983A-8F8A-4D03-B0BE-CA39D290234B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9097BA8-B811-4E23-9DC0-937449F78EA2}" type="pres">
      <dgm:prSet presAssocID="{18AE531F-9901-4F3C-9B62-42A061F6F1E2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20E7E79-32C6-4CF5-9DEF-DF75F0BA37DE}" type="pres">
      <dgm:prSet presAssocID="{747029CD-EA9E-44B3-9E93-39A758379999}" presName="node" presStyleLbl="vennNode1" presStyleIdx="4" presStyleCnt="5" custRadScaleRad="100557" custRadScaleInc="-56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04BC44F-1B3D-4C5D-9543-90C63B0672E7}" type="presOf" srcId="{747029CD-EA9E-44B3-9E93-39A758379999}" destId="{620E7E79-32C6-4CF5-9DEF-DF75F0BA37DE}" srcOrd="0" destOrd="0" presId="urn:microsoft.com/office/officeart/2005/8/layout/radial3"/>
    <dgm:cxn modelId="{76402199-67A8-4CEB-82CB-A9C2B0B10F06}" srcId="{0FC367E3-C5C9-4B58-B0B5-0489620047CC}" destId="{747029CD-EA9E-44B3-9E93-39A758379999}" srcOrd="3" destOrd="0" parTransId="{7E896E42-1F9F-4145-89F3-B5B294F28561}" sibTransId="{D16F4158-808A-43D8-8FAF-D913DF5840F1}"/>
    <dgm:cxn modelId="{1DAED5DF-EF4C-4ACF-A7A8-D24AE92E8E23}" type="presOf" srcId="{BE20983A-8F8A-4D03-B0BE-CA39D290234B}" destId="{14C5E26E-EE82-41A1-978D-9B78FF0CE47C}" srcOrd="0" destOrd="0" presId="urn:microsoft.com/office/officeart/2005/8/layout/radial3"/>
    <dgm:cxn modelId="{7DF24731-8007-4242-9B50-2C0A55639F2D}" srcId="{0FC367E3-C5C9-4B58-B0B5-0489620047CC}" destId="{18AE531F-9901-4F3C-9B62-42A061F6F1E2}" srcOrd="2" destOrd="0" parTransId="{7A9C38BE-C1B6-4F32-9B16-50062B19B4E4}" sibTransId="{CC191EE8-C7E3-4D9A-9983-DDC7FB3D99F8}"/>
    <dgm:cxn modelId="{08120AC6-B3E8-4AA4-BCD8-07D2EE8BB6F1}" type="presOf" srcId="{18AE531F-9901-4F3C-9B62-42A061F6F1E2}" destId="{A9097BA8-B811-4E23-9DC0-937449F78EA2}" srcOrd="0" destOrd="0" presId="urn:microsoft.com/office/officeart/2005/8/layout/radial3"/>
    <dgm:cxn modelId="{8EBDE14A-A1C8-40BD-BA80-EF410C44FEB4}" srcId="{0FC367E3-C5C9-4B58-B0B5-0489620047CC}" destId="{2C3F8829-428D-4BDE-806A-21367E7793C1}" srcOrd="0" destOrd="0" parTransId="{4B897512-9F2E-4D78-91F1-2B36CAD42776}" sibTransId="{760B282B-6578-449A-A1C6-F5898B6632A0}"/>
    <dgm:cxn modelId="{11B6F835-2704-498C-ADEE-406BAA998AC6}" type="presOf" srcId="{2C3F8829-428D-4BDE-806A-21367E7793C1}" destId="{26D38ECD-B02B-4B03-9E90-6AF532BDA518}" srcOrd="0" destOrd="0" presId="urn:microsoft.com/office/officeart/2005/8/layout/radial3"/>
    <dgm:cxn modelId="{8F76F012-C503-466C-8682-C84FD48F5ED3}" type="presOf" srcId="{0FC367E3-C5C9-4B58-B0B5-0489620047CC}" destId="{8F9C599F-2AAC-4AB7-83DC-3AD81B67A2E0}" srcOrd="0" destOrd="0" presId="urn:microsoft.com/office/officeart/2005/8/layout/radial3"/>
    <dgm:cxn modelId="{BA058F3F-5C17-4758-B40D-FB9CF0B98FB2}" srcId="{0FC367E3-C5C9-4B58-B0B5-0489620047CC}" destId="{BE20983A-8F8A-4D03-B0BE-CA39D290234B}" srcOrd="1" destOrd="0" parTransId="{3D24F493-2F4D-4F80-821B-74EF7B58979D}" sibTransId="{F5A6877D-F763-49B5-A5F8-D52A7A45F9A5}"/>
    <dgm:cxn modelId="{021C2B15-32B9-401A-A1E9-2502EC051A5F}" srcId="{E11C6DA4-D181-41E9-A6C6-69F30A86F513}" destId="{0FC367E3-C5C9-4B58-B0B5-0489620047CC}" srcOrd="0" destOrd="0" parTransId="{29B401FD-C078-4869-B53B-6B531B99B59A}" sibTransId="{25D00179-2C00-4D61-B07D-5AAF41240F4A}"/>
    <dgm:cxn modelId="{A7EFF101-9A24-40C3-9EF3-C0D2E64A4FC8}" type="presOf" srcId="{E11C6DA4-D181-41E9-A6C6-69F30A86F513}" destId="{695F35BD-4D91-4AFA-ACE6-8A2E05BEE64B}" srcOrd="0" destOrd="0" presId="urn:microsoft.com/office/officeart/2005/8/layout/radial3"/>
    <dgm:cxn modelId="{E51FACE8-D38C-43F7-A09C-E9A03DEE7751}" type="presParOf" srcId="{695F35BD-4D91-4AFA-ACE6-8A2E05BEE64B}" destId="{195B41B7-A825-43BC-88E4-1D648226E36D}" srcOrd="0" destOrd="0" presId="urn:microsoft.com/office/officeart/2005/8/layout/radial3"/>
    <dgm:cxn modelId="{543B2019-D2E8-40D7-96FB-1F59B0C0B477}" type="presParOf" srcId="{195B41B7-A825-43BC-88E4-1D648226E36D}" destId="{8F9C599F-2AAC-4AB7-83DC-3AD81B67A2E0}" srcOrd="0" destOrd="0" presId="urn:microsoft.com/office/officeart/2005/8/layout/radial3"/>
    <dgm:cxn modelId="{3F91E09F-DA9A-4C3D-B003-E28EE0139B0D}" type="presParOf" srcId="{195B41B7-A825-43BC-88E4-1D648226E36D}" destId="{26D38ECD-B02B-4B03-9E90-6AF532BDA518}" srcOrd="1" destOrd="0" presId="urn:microsoft.com/office/officeart/2005/8/layout/radial3"/>
    <dgm:cxn modelId="{1B6D706B-F114-42D8-A328-E8BA3E766750}" type="presParOf" srcId="{195B41B7-A825-43BC-88E4-1D648226E36D}" destId="{14C5E26E-EE82-41A1-978D-9B78FF0CE47C}" srcOrd="2" destOrd="0" presId="urn:microsoft.com/office/officeart/2005/8/layout/radial3"/>
    <dgm:cxn modelId="{1770D384-D2EA-4DD4-A338-2B3406E3D88A}" type="presParOf" srcId="{195B41B7-A825-43BC-88E4-1D648226E36D}" destId="{A9097BA8-B811-4E23-9DC0-937449F78EA2}" srcOrd="3" destOrd="0" presId="urn:microsoft.com/office/officeart/2005/8/layout/radial3"/>
    <dgm:cxn modelId="{4F75C1D8-8BDF-4F4A-8F3E-076F26A02F0D}" type="presParOf" srcId="{195B41B7-A825-43BC-88E4-1D648226E36D}" destId="{620E7E79-32C6-4CF5-9DEF-DF75F0BA37DE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2DF9CF-CF10-49A3-A896-6FEEFB7DFB2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70A459D-8A1B-4526-912D-F6FF012B58A5}">
      <dgm:prSet phldrT="[Testo]"/>
      <dgm:spPr/>
      <dgm:t>
        <a:bodyPr/>
        <a:lstStyle/>
        <a:p>
          <a:r>
            <a:rPr lang="it-IT" dirty="0" smtClean="0"/>
            <a:t>Full english </a:t>
          </a:r>
        </a:p>
        <a:p>
          <a:r>
            <a:rPr lang="it-IT" dirty="0" smtClean="0"/>
            <a:t>Breakfast </a:t>
          </a:r>
          <a:endParaRPr lang="it-IT" dirty="0"/>
        </a:p>
      </dgm:t>
    </dgm:pt>
    <dgm:pt modelId="{D5C92F7D-2CD7-4490-BF89-B1387B178935}" type="parTrans" cxnId="{51F5AFAB-7157-4D1A-AABE-276FB8F18079}">
      <dgm:prSet/>
      <dgm:spPr/>
      <dgm:t>
        <a:bodyPr/>
        <a:lstStyle/>
        <a:p>
          <a:endParaRPr lang="it-IT"/>
        </a:p>
      </dgm:t>
    </dgm:pt>
    <dgm:pt modelId="{EB13D1E6-79D8-438E-B9AF-1118E57028F1}" type="sibTrans" cxnId="{51F5AFAB-7157-4D1A-AABE-276FB8F18079}">
      <dgm:prSet/>
      <dgm:spPr/>
      <dgm:t>
        <a:bodyPr/>
        <a:lstStyle/>
        <a:p>
          <a:endParaRPr lang="it-IT"/>
        </a:p>
      </dgm:t>
    </dgm:pt>
    <dgm:pt modelId="{A92CB659-0794-4100-9F0C-0B1069BAD6EB}">
      <dgm:prSet phldrT="[Testo]"/>
      <dgm:spPr/>
      <dgm:t>
        <a:bodyPr/>
        <a:lstStyle/>
        <a:p>
          <a:r>
            <a:rPr lang="it-IT" dirty="0" smtClean="0"/>
            <a:t>food</a:t>
          </a:r>
          <a:endParaRPr lang="it-IT" dirty="0"/>
        </a:p>
      </dgm:t>
    </dgm:pt>
    <dgm:pt modelId="{ED83F231-3DE9-4250-A3C4-1B31109F1E20}" type="parTrans" cxnId="{08FF8987-5846-4FC8-9CF4-9CB39DFCD146}">
      <dgm:prSet/>
      <dgm:spPr/>
      <dgm:t>
        <a:bodyPr/>
        <a:lstStyle/>
        <a:p>
          <a:endParaRPr lang="it-IT"/>
        </a:p>
      </dgm:t>
    </dgm:pt>
    <dgm:pt modelId="{A809FB3F-A534-46DB-891A-D02D44416F34}" type="sibTrans" cxnId="{08FF8987-5846-4FC8-9CF4-9CB39DFCD146}">
      <dgm:prSet/>
      <dgm:spPr/>
      <dgm:t>
        <a:bodyPr/>
        <a:lstStyle/>
        <a:p>
          <a:endParaRPr lang="it-IT"/>
        </a:p>
      </dgm:t>
    </dgm:pt>
    <dgm:pt modelId="{169E1859-EB01-4659-B973-BD0E84442E2C}">
      <dgm:prSet phldrT="[Testo]"/>
      <dgm:spPr/>
      <dgm:t>
        <a:bodyPr/>
        <a:lstStyle/>
        <a:p>
          <a:r>
            <a:rPr lang="it-IT" dirty="0" smtClean="0"/>
            <a:t>When </a:t>
          </a:r>
          <a:endParaRPr lang="it-IT" dirty="0"/>
        </a:p>
      </dgm:t>
    </dgm:pt>
    <dgm:pt modelId="{A3E444E1-8EEB-4807-823D-678E7D14EE91}" type="parTrans" cxnId="{EF470C3C-0785-478C-A494-C37A89835634}">
      <dgm:prSet/>
      <dgm:spPr/>
      <dgm:t>
        <a:bodyPr/>
        <a:lstStyle/>
        <a:p>
          <a:endParaRPr lang="it-IT"/>
        </a:p>
      </dgm:t>
    </dgm:pt>
    <dgm:pt modelId="{779CE240-E58A-4AAC-B6E5-7D7FDD11F3A9}" type="sibTrans" cxnId="{EF470C3C-0785-478C-A494-C37A89835634}">
      <dgm:prSet/>
      <dgm:spPr/>
      <dgm:t>
        <a:bodyPr/>
        <a:lstStyle/>
        <a:p>
          <a:endParaRPr lang="it-IT"/>
        </a:p>
      </dgm:t>
    </dgm:pt>
    <dgm:pt modelId="{2913F91D-ACAC-4928-AB69-69684F882E2B}">
      <dgm:prSet phldrT="[Testo]"/>
      <dgm:spPr/>
      <dgm:t>
        <a:bodyPr/>
        <a:lstStyle/>
        <a:p>
          <a:r>
            <a:rPr lang="it-IT" dirty="0" smtClean="0"/>
            <a:t>Drinks </a:t>
          </a:r>
          <a:endParaRPr lang="it-IT" dirty="0"/>
        </a:p>
      </dgm:t>
    </dgm:pt>
    <dgm:pt modelId="{DE2C53BC-567C-4FEB-BE0C-3AA7B4FE2EAF}" type="parTrans" cxnId="{7DE934D3-F7A5-4AAE-A4B0-9FCE831D30A2}">
      <dgm:prSet/>
      <dgm:spPr/>
      <dgm:t>
        <a:bodyPr/>
        <a:lstStyle/>
        <a:p>
          <a:endParaRPr lang="it-IT"/>
        </a:p>
      </dgm:t>
    </dgm:pt>
    <dgm:pt modelId="{FAA0D83A-AE59-4DB7-9B73-66C24F4DE94D}" type="sibTrans" cxnId="{7DE934D3-F7A5-4AAE-A4B0-9FCE831D30A2}">
      <dgm:prSet/>
      <dgm:spPr/>
      <dgm:t>
        <a:bodyPr/>
        <a:lstStyle/>
        <a:p>
          <a:endParaRPr lang="it-IT"/>
        </a:p>
      </dgm:t>
    </dgm:pt>
    <dgm:pt modelId="{4905AEC8-137A-4617-8A42-B4839048C4ED}">
      <dgm:prSet phldrT="[Testo]"/>
      <dgm:spPr/>
      <dgm:t>
        <a:bodyPr/>
        <a:lstStyle/>
        <a:p>
          <a:r>
            <a:rPr lang="it-IT" dirty="0" smtClean="0"/>
            <a:t>Where </a:t>
          </a:r>
          <a:endParaRPr lang="it-IT" dirty="0"/>
        </a:p>
      </dgm:t>
    </dgm:pt>
    <dgm:pt modelId="{E0C8B5A7-F30E-43C4-B32F-9807D524C8A9}" type="parTrans" cxnId="{0DDF2C3C-26D1-4B94-B6CD-7E502D5549A9}">
      <dgm:prSet/>
      <dgm:spPr/>
      <dgm:t>
        <a:bodyPr/>
        <a:lstStyle/>
        <a:p>
          <a:endParaRPr lang="it-IT"/>
        </a:p>
      </dgm:t>
    </dgm:pt>
    <dgm:pt modelId="{6EE12101-AB3D-4E53-886C-C14F9625394F}" type="sibTrans" cxnId="{0DDF2C3C-26D1-4B94-B6CD-7E502D5549A9}">
      <dgm:prSet/>
      <dgm:spPr/>
      <dgm:t>
        <a:bodyPr/>
        <a:lstStyle/>
        <a:p>
          <a:endParaRPr lang="it-IT"/>
        </a:p>
      </dgm:t>
    </dgm:pt>
    <dgm:pt modelId="{762123A7-564F-4407-9012-C9A3A0C89292}" type="pres">
      <dgm:prSet presAssocID="{712DF9CF-CF10-49A3-A896-6FEEFB7DFB2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AC1ED17-9130-4605-B627-D371E4B2E1E0}" type="pres">
      <dgm:prSet presAssocID="{C70A459D-8A1B-4526-912D-F6FF012B58A5}" presName="centerShape" presStyleLbl="node0" presStyleIdx="0" presStyleCnt="1" custLinFactNeighborX="-1568" custLinFactNeighborY="-5"/>
      <dgm:spPr/>
      <dgm:t>
        <a:bodyPr/>
        <a:lstStyle/>
        <a:p>
          <a:endParaRPr lang="it-IT"/>
        </a:p>
      </dgm:t>
    </dgm:pt>
    <dgm:pt modelId="{1103A325-EF5C-4F62-A904-C19630BC5DB5}" type="pres">
      <dgm:prSet presAssocID="{A92CB659-0794-4100-9F0C-0B1069BAD6EB}" presName="node" presStyleLbl="node1" presStyleIdx="0" presStyleCnt="4" custRadScaleRad="100101" custRadScaleInc="-286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91CD384-2474-4936-B8C5-EEDE2F22D402}" type="pres">
      <dgm:prSet presAssocID="{A92CB659-0794-4100-9F0C-0B1069BAD6EB}" presName="dummy" presStyleCnt="0"/>
      <dgm:spPr/>
    </dgm:pt>
    <dgm:pt modelId="{634BE4F0-F6D4-4D57-9BBE-74CCE5843B72}" type="pres">
      <dgm:prSet presAssocID="{A809FB3F-A534-46DB-891A-D02D44416F34}" presName="sibTrans" presStyleLbl="sibTrans2D1" presStyleIdx="0" presStyleCnt="4"/>
      <dgm:spPr/>
      <dgm:t>
        <a:bodyPr/>
        <a:lstStyle/>
        <a:p>
          <a:endParaRPr lang="it-IT"/>
        </a:p>
      </dgm:t>
    </dgm:pt>
    <dgm:pt modelId="{6EC2BF00-87CF-4255-9555-A59D1A88EA99}" type="pres">
      <dgm:prSet presAssocID="{169E1859-EB01-4659-B973-BD0E84442E2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E165CEA-9BE2-4A48-B351-3A97B07B0C44}" type="pres">
      <dgm:prSet presAssocID="{169E1859-EB01-4659-B973-BD0E84442E2C}" presName="dummy" presStyleCnt="0"/>
      <dgm:spPr/>
    </dgm:pt>
    <dgm:pt modelId="{BB981136-B469-419A-A847-3F952682AFD9}" type="pres">
      <dgm:prSet presAssocID="{779CE240-E58A-4AAC-B6E5-7D7FDD11F3A9}" presName="sibTrans" presStyleLbl="sibTrans2D1" presStyleIdx="1" presStyleCnt="4"/>
      <dgm:spPr/>
      <dgm:t>
        <a:bodyPr/>
        <a:lstStyle/>
        <a:p>
          <a:endParaRPr lang="it-IT"/>
        </a:p>
      </dgm:t>
    </dgm:pt>
    <dgm:pt modelId="{0D98584C-684B-498F-AA1E-AFABE3A5D1BC}" type="pres">
      <dgm:prSet presAssocID="{2913F91D-ACAC-4928-AB69-69684F882E2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6BD5826-5D3B-4AFF-84CB-DF9B82F9D59A}" type="pres">
      <dgm:prSet presAssocID="{2913F91D-ACAC-4928-AB69-69684F882E2B}" presName="dummy" presStyleCnt="0"/>
      <dgm:spPr/>
    </dgm:pt>
    <dgm:pt modelId="{F5EF4AAD-8D4E-4814-ABDF-8B26EAB982A6}" type="pres">
      <dgm:prSet presAssocID="{FAA0D83A-AE59-4DB7-9B73-66C24F4DE94D}" presName="sibTrans" presStyleLbl="sibTrans2D1" presStyleIdx="2" presStyleCnt="4"/>
      <dgm:spPr/>
      <dgm:t>
        <a:bodyPr/>
        <a:lstStyle/>
        <a:p>
          <a:endParaRPr lang="it-IT"/>
        </a:p>
      </dgm:t>
    </dgm:pt>
    <dgm:pt modelId="{075128C9-951D-415A-B264-400E00FCBCA6}" type="pres">
      <dgm:prSet presAssocID="{4905AEC8-137A-4617-8A42-B4839048C4E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36D751C-055C-4C84-B4A3-D682428E209D}" type="pres">
      <dgm:prSet presAssocID="{4905AEC8-137A-4617-8A42-B4839048C4ED}" presName="dummy" presStyleCnt="0"/>
      <dgm:spPr/>
    </dgm:pt>
    <dgm:pt modelId="{813C9E79-E28F-48AB-9674-33E5381A463A}" type="pres">
      <dgm:prSet presAssocID="{6EE12101-AB3D-4E53-886C-C14F9625394F}" presName="sibTrans" presStyleLbl="sibTrans2D1" presStyleIdx="3" presStyleCnt="4"/>
      <dgm:spPr/>
      <dgm:t>
        <a:bodyPr/>
        <a:lstStyle/>
        <a:p>
          <a:endParaRPr lang="it-IT"/>
        </a:p>
      </dgm:t>
    </dgm:pt>
  </dgm:ptLst>
  <dgm:cxnLst>
    <dgm:cxn modelId="{08FF8987-5846-4FC8-9CF4-9CB39DFCD146}" srcId="{C70A459D-8A1B-4526-912D-F6FF012B58A5}" destId="{A92CB659-0794-4100-9F0C-0B1069BAD6EB}" srcOrd="0" destOrd="0" parTransId="{ED83F231-3DE9-4250-A3C4-1B31109F1E20}" sibTransId="{A809FB3F-A534-46DB-891A-D02D44416F34}"/>
    <dgm:cxn modelId="{5033E2CF-66B6-498F-AE7B-62D332B2BC44}" type="presOf" srcId="{6EE12101-AB3D-4E53-886C-C14F9625394F}" destId="{813C9E79-E28F-48AB-9674-33E5381A463A}" srcOrd="0" destOrd="0" presId="urn:microsoft.com/office/officeart/2005/8/layout/radial6"/>
    <dgm:cxn modelId="{B3609D7D-83A2-47EF-B6D0-F546D279192E}" type="presOf" srcId="{A809FB3F-A534-46DB-891A-D02D44416F34}" destId="{634BE4F0-F6D4-4D57-9BBE-74CCE5843B72}" srcOrd="0" destOrd="0" presId="urn:microsoft.com/office/officeart/2005/8/layout/radial6"/>
    <dgm:cxn modelId="{0F258D08-0474-495F-9215-559274162D9C}" type="presOf" srcId="{C70A459D-8A1B-4526-912D-F6FF012B58A5}" destId="{CAC1ED17-9130-4605-B627-D371E4B2E1E0}" srcOrd="0" destOrd="0" presId="urn:microsoft.com/office/officeart/2005/8/layout/radial6"/>
    <dgm:cxn modelId="{0B924931-D384-4FAD-A1BC-600D04A1C12C}" type="presOf" srcId="{4905AEC8-137A-4617-8A42-B4839048C4ED}" destId="{075128C9-951D-415A-B264-400E00FCBCA6}" srcOrd="0" destOrd="0" presId="urn:microsoft.com/office/officeart/2005/8/layout/radial6"/>
    <dgm:cxn modelId="{1FB0FEEC-0E97-4C97-BEED-54319AB708A0}" type="presOf" srcId="{2913F91D-ACAC-4928-AB69-69684F882E2B}" destId="{0D98584C-684B-498F-AA1E-AFABE3A5D1BC}" srcOrd="0" destOrd="0" presId="urn:microsoft.com/office/officeart/2005/8/layout/radial6"/>
    <dgm:cxn modelId="{2F614CC5-D3C0-45F2-AE92-12599E36D76A}" type="presOf" srcId="{169E1859-EB01-4659-B973-BD0E84442E2C}" destId="{6EC2BF00-87CF-4255-9555-A59D1A88EA99}" srcOrd="0" destOrd="0" presId="urn:microsoft.com/office/officeart/2005/8/layout/radial6"/>
    <dgm:cxn modelId="{2E7A1542-12B3-459E-A4A7-B06BDF9429BB}" type="presOf" srcId="{779CE240-E58A-4AAC-B6E5-7D7FDD11F3A9}" destId="{BB981136-B469-419A-A847-3F952682AFD9}" srcOrd="0" destOrd="0" presId="urn:microsoft.com/office/officeart/2005/8/layout/radial6"/>
    <dgm:cxn modelId="{A112574B-3B1C-4E77-A89F-0B5EBFE9C624}" type="presOf" srcId="{A92CB659-0794-4100-9F0C-0B1069BAD6EB}" destId="{1103A325-EF5C-4F62-A904-C19630BC5DB5}" srcOrd="0" destOrd="0" presId="urn:microsoft.com/office/officeart/2005/8/layout/radial6"/>
    <dgm:cxn modelId="{B076876E-63C8-47D8-A6E7-5F546166431B}" type="presOf" srcId="{FAA0D83A-AE59-4DB7-9B73-66C24F4DE94D}" destId="{F5EF4AAD-8D4E-4814-ABDF-8B26EAB982A6}" srcOrd="0" destOrd="0" presId="urn:microsoft.com/office/officeart/2005/8/layout/radial6"/>
    <dgm:cxn modelId="{51F5AFAB-7157-4D1A-AABE-276FB8F18079}" srcId="{712DF9CF-CF10-49A3-A896-6FEEFB7DFB22}" destId="{C70A459D-8A1B-4526-912D-F6FF012B58A5}" srcOrd="0" destOrd="0" parTransId="{D5C92F7D-2CD7-4490-BF89-B1387B178935}" sibTransId="{EB13D1E6-79D8-438E-B9AF-1118E57028F1}"/>
    <dgm:cxn modelId="{0DDF2C3C-26D1-4B94-B6CD-7E502D5549A9}" srcId="{C70A459D-8A1B-4526-912D-F6FF012B58A5}" destId="{4905AEC8-137A-4617-8A42-B4839048C4ED}" srcOrd="3" destOrd="0" parTransId="{E0C8B5A7-F30E-43C4-B32F-9807D524C8A9}" sibTransId="{6EE12101-AB3D-4E53-886C-C14F9625394F}"/>
    <dgm:cxn modelId="{D1775395-C4E3-4F42-B40A-8FB2AED8666E}" type="presOf" srcId="{712DF9CF-CF10-49A3-A896-6FEEFB7DFB22}" destId="{762123A7-564F-4407-9012-C9A3A0C89292}" srcOrd="0" destOrd="0" presId="urn:microsoft.com/office/officeart/2005/8/layout/radial6"/>
    <dgm:cxn modelId="{7DE934D3-F7A5-4AAE-A4B0-9FCE831D30A2}" srcId="{C70A459D-8A1B-4526-912D-F6FF012B58A5}" destId="{2913F91D-ACAC-4928-AB69-69684F882E2B}" srcOrd="2" destOrd="0" parTransId="{DE2C53BC-567C-4FEB-BE0C-3AA7B4FE2EAF}" sibTransId="{FAA0D83A-AE59-4DB7-9B73-66C24F4DE94D}"/>
    <dgm:cxn modelId="{EF470C3C-0785-478C-A494-C37A89835634}" srcId="{C70A459D-8A1B-4526-912D-F6FF012B58A5}" destId="{169E1859-EB01-4659-B973-BD0E84442E2C}" srcOrd="1" destOrd="0" parTransId="{A3E444E1-8EEB-4807-823D-678E7D14EE91}" sibTransId="{779CE240-E58A-4AAC-B6E5-7D7FDD11F3A9}"/>
    <dgm:cxn modelId="{04CD0CA2-90A3-47A1-B94D-8D3F429D882D}" type="presParOf" srcId="{762123A7-564F-4407-9012-C9A3A0C89292}" destId="{CAC1ED17-9130-4605-B627-D371E4B2E1E0}" srcOrd="0" destOrd="0" presId="urn:microsoft.com/office/officeart/2005/8/layout/radial6"/>
    <dgm:cxn modelId="{B86A5C9E-5E78-426F-8030-CF62D9A690BE}" type="presParOf" srcId="{762123A7-564F-4407-9012-C9A3A0C89292}" destId="{1103A325-EF5C-4F62-A904-C19630BC5DB5}" srcOrd="1" destOrd="0" presId="urn:microsoft.com/office/officeart/2005/8/layout/radial6"/>
    <dgm:cxn modelId="{E12141A0-221F-42CF-A39E-15DE1FDFBBC6}" type="presParOf" srcId="{762123A7-564F-4407-9012-C9A3A0C89292}" destId="{591CD384-2474-4936-B8C5-EEDE2F22D402}" srcOrd="2" destOrd="0" presId="urn:microsoft.com/office/officeart/2005/8/layout/radial6"/>
    <dgm:cxn modelId="{61389D71-3B16-4061-B150-37820FC9553A}" type="presParOf" srcId="{762123A7-564F-4407-9012-C9A3A0C89292}" destId="{634BE4F0-F6D4-4D57-9BBE-74CCE5843B72}" srcOrd="3" destOrd="0" presId="urn:microsoft.com/office/officeart/2005/8/layout/radial6"/>
    <dgm:cxn modelId="{9E977511-D6C5-4BE5-A9D3-3CA5716565F1}" type="presParOf" srcId="{762123A7-564F-4407-9012-C9A3A0C89292}" destId="{6EC2BF00-87CF-4255-9555-A59D1A88EA99}" srcOrd="4" destOrd="0" presId="urn:microsoft.com/office/officeart/2005/8/layout/radial6"/>
    <dgm:cxn modelId="{AF0EB890-E55A-445C-A308-67C00D96AB5A}" type="presParOf" srcId="{762123A7-564F-4407-9012-C9A3A0C89292}" destId="{8E165CEA-9BE2-4A48-B351-3A97B07B0C44}" srcOrd="5" destOrd="0" presId="urn:microsoft.com/office/officeart/2005/8/layout/radial6"/>
    <dgm:cxn modelId="{BAD7C441-1755-4F90-9C0E-50CA0BAC44DD}" type="presParOf" srcId="{762123A7-564F-4407-9012-C9A3A0C89292}" destId="{BB981136-B469-419A-A847-3F952682AFD9}" srcOrd="6" destOrd="0" presId="urn:microsoft.com/office/officeart/2005/8/layout/radial6"/>
    <dgm:cxn modelId="{DF3304D3-B4E9-4E61-B66C-ED652853BEBF}" type="presParOf" srcId="{762123A7-564F-4407-9012-C9A3A0C89292}" destId="{0D98584C-684B-498F-AA1E-AFABE3A5D1BC}" srcOrd="7" destOrd="0" presId="urn:microsoft.com/office/officeart/2005/8/layout/radial6"/>
    <dgm:cxn modelId="{F8D91E95-52B8-4BED-A7E5-F10525B787C4}" type="presParOf" srcId="{762123A7-564F-4407-9012-C9A3A0C89292}" destId="{C6BD5826-5D3B-4AFF-84CB-DF9B82F9D59A}" srcOrd="8" destOrd="0" presId="urn:microsoft.com/office/officeart/2005/8/layout/radial6"/>
    <dgm:cxn modelId="{200575BA-0499-4D0F-B474-7820C42E692B}" type="presParOf" srcId="{762123A7-564F-4407-9012-C9A3A0C89292}" destId="{F5EF4AAD-8D4E-4814-ABDF-8B26EAB982A6}" srcOrd="9" destOrd="0" presId="urn:microsoft.com/office/officeart/2005/8/layout/radial6"/>
    <dgm:cxn modelId="{B7F405BB-FAE0-4A96-B53B-75F26817FE10}" type="presParOf" srcId="{762123A7-564F-4407-9012-C9A3A0C89292}" destId="{075128C9-951D-415A-B264-400E00FCBCA6}" srcOrd="10" destOrd="0" presId="urn:microsoft.com/office/officeart/2005/8/layout/radial6"/>
    <dgm:cxn modelId="{FDB9220B-CC77-479A-9772-A42CC0C11F99}" type="presParOf" srcId="{762123A7-564F-4407-9012-C9A3A0C89292}" destId="{C36D751C-055C-4C84-B4A3-D682428E209D}" srcOrd="11" destOrd="0" presId="urn:microsoft.com/office/officeart/2005/8/layout/radial6"/>
    <dgm:cxn modelId="{7C50F9CD-3697-48C0-B02A-B07A2F859261}" type="presParOf" srcId="{762123A7-564F-4407-9012-C9A3A0C89292}" destId="{813C9E79-E28F-48AB-9674-33E5381A463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63279F-3A04-4109-B4F1-73FE9ECDE5C1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78807E0-E6A3-4777-910E-6F1711302682}">
      <dgm:prSet phldrT="[Testo]"/>
      <dgm:spPr/>
      <dgm:t>
        <a:bodyPr/>
        <a:lstStyle/>
        <a:p>
          <a:r>
            <a:rPr lang="it-IT" dirty="0" smtClean="0"/>
            <a:t>Lunch </a:t>
          </a:r>
          <a:endParaRPr lang="it-IT" dirty="0"/>
        </a:p>
      </dgm:t>
    </dgm:pt>
    <dgm:pt modelId="{F3CD4FEA-8CF6-446B-9C8A-0B8B505564CC}" type="parTrans" cxnId="{4281A25F-89C6-459A-8904-48C43B1010FB}">
      <dgm:prSet/>
      <dgm:spPr/>
      <dgm:t>
        <a:bodyPr/>
        <a:lstStyle/>
        <a:p>
          <a:endParaRPr lang="it-IT"/>
        </a:p>
      </dgm:t>
    </dgm:pt>
    <dgm:pt modelId="{760A794A-81DB-493F-9139-3337B4FFEBCD}" type="sibTrans" cxnId="{4281A25F-89C6-459A-8904-48C43B1010FB}">
      <dgm:prSet/>
      <dgm:spPr/>
      <dgm:t>
        <a:bodyPr/>
        <a:lstStyle/>
        <a:p>
          <a:endParaRPr lang="it-IT"/>
        </a:p>
      </dgm:t>
    </dgm:pt>
    <dgm:pt modelId="{FA1C2787-4C6A-418C-9291-75D7A5897AED}">
      <dgm:prSet phldrT="[Testo]"/>
      <dgm:spPr/>
      <dgm:t>
        <a:bodyPr/>
        <a:lstStyle/>
        <a:p>
          <a:r>
            <a:rPr lang="it-IT" dirty="0" smtClean="0"/>
            <a:t>food</a:t>
          </a:r>
          <a:endParaRPr lang="it-IT" dirty="0"/>
        </a:p>
      </dgm:t>
    </dgm:pt>
    <dgm:pt modelId="{4CC4F46A-4C6E-4F4E-940A-9AAC6664D3D4}" type="parTrans" cxnId="{7EA96192-03E8-4B48-AA29-DD299EEDE2AB}">
      <dgm:prSet/>
      <dgm:spPr/>
      <dgm:t>
        <a:bodyPr/>
        <a:lstStyle/>
        <a:p>
          <a:endParaRPr lang="it-IT"/>
        </a:p>
      </dgm:t>
    </dgm:pt>
    <dgm:pt modelId="{D450491E-D4E6-4C57-9EB1-9A47ADFF4418}" type="sibTrans" cxnId="{7EA96192-03E8-4B48-AA29-DD299EEDE2AB}">
      <dgm:prSet/>
      <dgm:spPr/>
      <dgm:t>
        <a:bodyPr/>
        <a:lstStyle/>
        <a:p>
          <a:endParaRPr lang="it-IT"/>
        </a:p>
      </dgm:t>
    </dgm:pt>
    <dgm:pt modelId="{9F41FA42-321B-4CF8-BA8D-FBB2ADECC144}">
      <dgm:prSet phldrT="[Testo]"/>
      <dgm:spPr/>
      <dgm:t>
        <a:bodyPr/>
        <a:lstStyle/>
        <a:p>
          <a:r>
            <a:rPr lang="it-IT" dirty="0" smtClean="0"/>
            <a:t>when</a:t>
          </a:r>
          <a:endParaRPr lang="it-IT" dirty="0"/>
        </a:p>
      </dgm:t>
    </dgm:pt>
    <dgm:pt modelId="{55758828-C44A-4D36-B1A6-0C267CEC0731}" type="parTrans" cxnId="{7E321B2D-BB7B-4D8F-82DC-4A8AE0F2BA16}">
      <dgm:prSet/>
      <dgm:spPr/>
      <dgm:t>
        <a:bodyPr/>
        <a:lstStyle/>
        <a:p>
          <a:endParaRPr lang="it-IT"/>
        </a:p>
      </dgm:t>
    </dgm:pt>
    <dgm:pt modelId="{124590FD-00A5-410C-8957-B1229BA5A361}" type="sibTrans" cxnId="{7E321B2D-BB7B-4D8F-82DC-4A8AE0F2BA16}">
      <dgm:prSet/>
      <dgm:spPr/>
      <dgm:t>
        <a:bodyPr/>
        <a:lstStyle/>
        <a:p>
          <a:endParaRPr lang="it-IT"/>
        </a:p>
      </dgm:t>
    </dgm:pt>
    <dgm:pt modelId="{D5F07E0C-E284-4C7D-869D-34DFCC0AED50}">
      <dgm:prSet phldrT="[Testo]"/>
      <dgm:spPr/>
      <dgm:t>
        <a:bodyPr/>
        <a:lstStyle/>
        <a:p>
          <a:r>
            <a:rPr lang="it-IT" dirty="0" smtClean="0"/>
            <a:t>drinks</a:t>
          </a:r>
          <a:endParaRPr lang="it-IT" dirty="0"/>
        </a:p>
      </dgm:t>
    </dgm:pt>
    <dgm:pt modelId="{29A46F29-A9C8-41BA-B65F-068B47BEDEA4}" type="parTrans" cxnId="{AE1D8612-B3C5-41A1-A6D5-7B4B198DE9D8}">
      <dgm:prSet/>
      <dgm:spPr/>
      <dgm:t>
        <a:bodyPr/>
        <a:lstStyle/>
        <a:p>
          <a:endParaRPr lang="it-IT"/>
        </a:p>
      </dgm:t>
    </dgm:pt>
    <dgm:pt modelId="{51E4BE7F-D0E8-432A-B216-D12617C95909}" type="sibTrans" cxnId="{AE1D8612-B3C5-41A1-A6D5-7B4B198DE9D8}">
      <dgm:prSet/>
      <dgm:spPr/>
      <dgm:t>
        <a:bodyPr/>
        <a:lstStyle/>
        <a:p>
          <a:endParaRPr lang="it-IT"/>
        </a:p>
      </dgm:t>
    </dgm:pt>
    <dgm:pt modelId="{BCBE3BA3-7EAA-4108-9329-1873350B1C14}">
      <dgm:prSet phldrT="[Testo]"/>
      <dgm:spPr/>
      <dgm:t>
        <a:bodyPr/>
        <a:lstStyle/>
        <a:p>
          <a:r>
            <a:rPr lang="it-IT" dirty="0" smtClean="0"/>
            <a:t>Where </a:t>
          </a:r>
          <a:endParaRPr lang="it-IT" dirty="0"/>
        </a:p>
      </dgm:t>
    </dgm:pt>
    <dgm:pt modelId="{209640D5-2273-4AB7-8DA2-42766406C866}" type="parTrans" cxnId="{5A7F3422-1423-41E7-8008-006690183174}">
      <dgm:prSet/>
      <dgm:spPr/>
      <dgm:t>
        <a:bodyPr/>
        <a:lstStyle/>
        <a:p>
          <a:endParaRPr lang="it-IT"/>
        </a:p>
      </dgm:t>
    </dgm:pt>
    <dgm:pt modelId="{888B9009-A296-4937-B99F-383C2144DEAE}" type="sibTrans" cxnId="{5A7F3422-1423-41E7-8008-006690183174}">
      <dgm:prSet/>
      <dgm:spPr/>
      <dgm:t>
        <a:bodyPr/>
        <a:lstStyle/>
        <a:p>
          <a:endParaRPr lang="it-IT"/>
        </a:p>
      </dgm:t>
    </dgm:pt>
    <dgm:pt modelId="{7DF7CF7F-1ABC-4EEE-A2EB-6222FE3D65CA}" type="pres">
      <dgm:prSet presAssocID="{1B63279F-3A04-4109-B4F1-73FE9ECDE5C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21668CC-211F-4E3F-B9F6-E55D4C3D0C6D}" type="pres">
      <dgm:prSet presAssocID="{B78807E0-E6A3-4777-910E-6F1711302682}" presName="centerShape" presStyleLbl="node0" presStyleIdx="0" presStyleCnt="1" custLinFactNeighborX="1096" custLinFactNeighborY="-1000"/>
      <dgm:spPr/>
      <dgm:t>
        <a:bodyPr/>
        <a:lstStyle/>
        <a:p>
          <a:endParaRPr lang="it-IT"/>
        </a:p>
      </dgm:t>
    </dgm:pt>
    <dgm:pt modelId="{8379861D-D31F-4E45-B80D-26471C749639}" type="pres">
      <dgm:prSet presAssocID="{4CC4F46A-4C6E-4F4E-940A-9AAC6664D3D4}" presName="parTrans" presStyleLbl="sibTrans2D1" presStyleIdx="0" presStyleCnt="4"/>
      <dgm:spPr/>
      <dgm:t>
        <a:bodyPr/>
        <a:lstStyle/>
        <a:p>
          <a:endParaRPr lang="it-IT"/>
        </a:p>
      </dgm:t>
    </dgm:pt>
    <dgm:pt modelId="{40B8285F-7C9E-4C68-9225-00ED8D8B18DF}" type="pres">
      <dgm:prSet presAssocID="{4CC4F46A-4C6E-4F4E-940A-9AAC6664D3D4}" presName="connectorText" presStyleLbl="sibTrans2D1" presStyleIdx="0" presStyleCnt="4"/>
      <dgm:spPr/>
      <dgm:t>
        <a:bodyPr/>
        <a:lstStyle/>
        <a:p>
          <a:endParaRPr lang="it-IT"/>
        </a:p>
      </dgm:t>
    </dgm:pt>
    <dgm:pt modelId="{2180596C-0B42-4FA7-AA96-4BF20298C718}" type="pres">
      <dgm:prSet presAssocID="{FA1C2787-4C6A-418C-9291-75D7A5897AE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D25BBB9-D974-4324-B5FA-87BC6C068434}" type="pres">
      <dgm:prSet presAssocID="{55758828-C44A-4D36-B1A6-0C267CEC0731}" presName="parTrans" presStyleLbl="sibTrans2D1" presStyleIdx="1" presStyleCnt="4"/>
      <dgm:spPr/>
      <dgm:t>
        <a:bodyPr/>
        <a:lstStyle/>
        <a:p>
          <a:endParaRPr lang="it-IT"/>
        </a:p>
      </dgm:t>
    </dgm:pt>
    <dgm:pt modelId="{0AAFE62C-8E8A-4251-B2E7-F0D896CFE4EB}" type="pres">
      <dgm:prSet presAssocID="{55758828-C44A-4D36-B1A6-0C267CEC0731}" presName="connectorText" presStyleLbl="sibTrans2D1" presStyleIdx="1" presStyleCnt="4"/>
      <dgm:spPr/>
      <dgm:t>
        <a:bodyPr/>
        <a:lstStyle/>
        <a:p>
          <a:endParaRPr lang="it-IT"/>
        </a:p>
      </dgm:t>
    </dgm:pt>
    <dgm:pt modelId="{D8F65929-D19B-4F8C-8D27-C46455597B18}" type="pres">
      <dgm:prSet presAssocID="{9F41FA42-321B-4CF8-BA8D-FBB2ADECC1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28AAEE1-B415-49CD-BE2B-D145AE91F829}" type="pres">
      <dgm:prSet presAssocID="{29A46F29-A9C8-41BA-B65F-068B47BEDEA4}" presName="parTrans" presStyleLbl="sibTrans2D1" presStyleIdx="2" presStyleCnt="4" custLinFactNeighborX="31405" custLinFactNeighborY="20978"/>
      <dgm:spPr/>
      <dgm:t>
        <a:bodyPr/>
        <a:lstStyle/>
        <a:p>
          <a:endParaRPr lang="it-IT"/>
        </a:p>
      </dgm:t>
    </dgm:pt>
    <dgm:pt modelId="{7DBE00CD-5DA9-4484-AA0C-9765C3B4A1CF}" type="pres">
      <dgm:prSet presAssocID="{29A46F29-A9C8-41BA-B65F-068B47BEDEA4}" presName="connectorText" presStyleLbl="sibTrans2D1" presStyleIdx="2" presStyleCnt="4"/>
      <dgm:spPr/>
      <dgm:t>
        <a:bodyPr/>
        <a:lstStyle/>
        <a:p>
          <a:endParaRPr lang="it-IT"/>
        </a:p>
      </dgm:t>
    </dgm:pt>
    <dgm:pt modelId="{D4F39592-A04B-435E-95B7-FAC9DFCC9CC2}" type="pres">
      <dgm:prSet presAssocID="{D5F07E0C-E284-4C7D-869D-34DFCC0AED5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F58365D-357C-4A8B-80DB-2F108FFAAF1C}" type="pres">
      <dgm:prSet presAssocID="{209640D5-2273-4AB7-8DA2-42766406C866}" presName="parTrans" presStyleLbl="sibTrans2D1" presStyleIdx="3" presStyleCnt="4"/>
      <dgm:spPr/>
      <dgm:t>
        <a:bodyPr/>
        <a:lstStyle/>
        <a:p>
          <a:endParaRPr lang="it-IT"/>
        </a:p>
      </dgm:t>
    </dgm:pt>
    <dgm:pt modelId="{E7A3A9B8-0BC9-4481-BAAB-28A9F87A35F5}" type="pres">
      <dgm:prSet presAssocID="{209640D5-2273-4AB7-8DA2-42766406C866}" presName="connectorText" presStyleLbl="sibTrans2D1" presStyleIdx="3" presStyleCnt="4"/>
      <dgm:spPr/>
      <dgm:t>
        <a:bodyPr/>
        <a:lstStyle/>
        <a:p>
          <a:endParaRPr lang="it-IT"/>
        </a:p>
      </dgm:t>
    </dgm:pt>
    <dgm:pt modelId="{222772C1-EBD0-4884-937A-0767C3107E2C}" type="pres">
      <dgm:prSet presAssocID="{BCBE3BA3-7EAA-4108-9329-1873350B1C1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7C18C57-709F-4797-AD3B-C8BFF96E2F8D}" type="presOf" srcId="{D5F07E0C-E284-4C7D-869D-34DFCC0AED50}" destId="{D4F39592-A04B-435E-95B7-FAC9DFCC9CC2}" srcOrd="0" destOrd="0" presId="urn:microsoft.com/office/officeart/2005/8/layout/radial5"/>
    <dgm:cxn modelId="{04B4530C-559C-4762-A83E-23806FBF386F}" type="presOf" srcId="{1B63279F-3A04-4109-B4F1-73FE9ECDE5C1}" destId="{7DF7CF7F-1ABC-4EEE-A2EB-6222FE3D65CA}" srcOrd="0" destOrd="0" presId="urn:microsoft.com/office/officeart/2005/8/layout/radial5"/>
    <dgm:cxn modelId="{B065196D-F168-4D19-BE35-1AB5FAF234F9}" type="presOf" srcId="{209640D5-2273-4AB7-8DA2-42766406C866}" destId="{8F58365D-357C-4A8B-80DB-2F108FFAAF1C}" srcOrd="0" destOrd="0" presId="urn:microsoft.com/office/officeart/2005/8/layout/radial5"/>
    <dgm:cxn modelId="{228F0262-C452-41B6-B19E-071F32BBAAF4}" type="presOf" srcId="{55758828-C44A-4D36-B1A6-0C267CEC0731}" destId="{0AAFE62C-8E8A-4251-B2E7-F0D896CFE4EB}" srcOrd="1" destOrd="0" presId="urn:microsoft.com/office/officeart/2005/8/layout/radial5"/>
    <dgm:cxn modelId="{4D71684F-4288-45CC-A64D-7E8EC407660F}" type="presOf" srcId="{B78807E0-E6A3-4777-910E-6F1711302682}" destId="{721668CC-211F-4E3F-B9F6-E55D4C3D0C6D}" srcOrd="0" destOrd="0" presId="urn:microsoft.com/office/officeart/2005/8/layout/radial5"/>
    <dgm:cxn modelId="{38943CFA-E4E5-4249-A539-2CBD1436FF8D}" type="presOf" srcId="{4CC4F46A-4C6E-4F4E-940A-9AAC6664D3D4}" destId="{40B8285F-7C9E-4C68-9225-00ED8D8B18DF}" srcOrd="1" destOrd="0" presId="urn:microsoft.com/office/officeart/2005/8/layout/radial5"/>
    <dgm:cxn modelId="{7EA96192-03E8-4B48-AA29-DD299EEDE2AB}" srcId="{B78807E0-E6A3-4777-910E-6F1711302682}" destId="{FA1C2787-4C6A-418C-9291-75D7A5897AED}" srcOrd="0" destOrd="0" parTransId="{4CC4F46A-4C6E-4F4E-940A-9AAC6664D3D4}" sibTransId="{D450491E-D4E6-4C57-9EB1-9A47ADFF4418}"/>
    <dgm:cxn modelId="{AE1D8612-B3C5-41A1-A6D5-7B4B198DE9D8}" srcId="{B78807E0-E6A3-4777-910E-6F1711302682}" destId="{D5F07E0C-E284-4C7D-869D-34DFCC0AED50}" srcOrd="2" destOrd="0" parTransId="{29A46F29-A9C8-41BA-B65F-068B47BEDEA4}" sibTransId="{51E4BE7F-D0E8-432A-B216-D12617C95909}"/>
    <dgm:cxn modelId="{7E321B2D-BB7B-4D8F-82DC-4A8AE0F2BA16}" srcId="{B78807E0-E6A3-4777-910E-6F1711302682}" destId="{9F41FA42-321B-4CF8-BA8D-FBB2ADECC144}" srcOrd="1" destOrd="0" parTransId="{55758828-C44A-4D36-B1A6-0C267CEC0731}" sibTransId="{124590FD-00A5-410C-8957-B1229BA5A361}"/>
    <dgm:cxn modelId="{4281A25F-89C6-459A-8904-48C43B1010FB}" srcId="{1B63279F-3A04-4109-B4F1-73FE9ECDE5C1}" destId="{B78807E0-E6A3-4777-910E-6F1711302682}" srcOrd="0" destOrd="0" parTransId="{F3CD4FEA-8CF6-446B-9C8A-0B8B505564CC}" sibTransId="{760A794A-81DB-493F-9139-3337B4FFEBCD}"/>
    <dgm:cxn modelId="{EA81B1E2-DAEF-41B4-BEAA-6CF9BCB1D9E1}" type="presOf" srcId="{BCBE3BA3-7EAA-4108-9329-1873350B1C14}" destId="{222772C1-EBD0-4884-937A-0767C3107E2C}" srcOrd="0" destOrd="0" presId="urn:microsoft.com/office/officeart/2005/8/layout/radial5"/>
    <dgm:cxn modelId="{0A382C76-3F21-4903-8592-3B656CEEEDD9}" type="presOf" srcId="{4CC4F46A-4C6E-4F4E-940A-9AAC6664D3D4}" destId="{8379861D-D31F-4E45-B80D-26471C749639}" srcOrd="0" destOrd="0" presId="urn:microsoft.com/office/officeart/2005/8/layout/radial5"/>
    <dgm:cxn modelId="{183ECB59-2147-4F95-8E62-12BCB13261BA}" type="presOf" srcId="{9F41FA42-321B-4CF8-BA8D-FBB2ADECC144}" destId="{D8F65929-D19B-4F8C-8D27-C46455597B18}" srcOrd="0" destOrd="0" presId="urn:microsoft.com/office/officeart/2005/8/layout/radial5"/>
    <dgm:cxn modelId="{CD526BEC-30EC-48BF-A7CE-E176C703ED20}" type="presOf" srcId="{29A46F29-A9C8-41BA-B65F-068B47BEDEA4}" destId="{028AAEE1-B415-49CD-BE2B-D145AE91F829}" srcOrd="0" destOrd="0" presId="urn:microsoft.com/office/officeart/2005/8/layout/radial5"/>
    <dgm:cxn modelId="{C0236796-C989-4350-A646-24EBE4D5C126}" type="presOf" srcId="{FA1C2787-4C6A-418C-9291-75D7A5897AED}" destId="{2180596C-0B42-4FA7-AA96-4BF20298C718}" srcOrd="0" destOrd="0" presId="urn:microsoft.com/office/officeart/2005/8/layout/radial5"/>
    <dgm:cxn modelId="{75227719-35F2-422C-9FEA-77128079ADB4}" type="presOf" srcId="{29A46F29-A9C8-41BA-B65F-068B47BEDEA4}" destId="{7DBE00CD-5DA9-4484-AA0C-9765C3B4A1CF}" srcOrd="1" destOrd="0" presId="urn:microsoft.com/office/officeart/2005/8/layout/radial5"/>
    <dgm:cxn modelId="{5A7F3422-1423-41E7-8008-006690183174}" srcId="{B78807E0-E6A3-4777-910E-6F1711302682}" destId="{BCBE3BA3-7EAA-4108-9329-1873350B1C14}" srcOrd="3" destOrd="0" parTransId="{209640D5-2273-4AB7-8DA2-42766406C866}" sibTransId="{888B9009-A296-4937-B99F-383C2144DEAE}"/>
    <dgm:cxn modelId="{93916B4F-73C6-4B70-A68E-55D6170CD2FD}" type="presOf" srcId="{209640D5-2273-4AB7-8DA2-42766406C866}" destId="{E7A3A9B8-0BC9-4481-BAAB-28A9F87A35F5}" srcOrd="1" destOrd="0" presId="urn:microsoft.com/office/officeart/2005/8/layout/radial5"/>
    <dgm:cxn modelId="{82E548E6-2161-4EA6-8399-0B7557E7DD64}" type="presOf" srcId="{55758828-C44A-4D36-B1A6-0C267CEC0731}" destId="{0D25BBB9-D974-4324-B5FA-87BC6C068434}" srcOrd="0" destOrd="0" presId="urn:microsoft.com/office/officeart/2005/8/layout/radial5"/>
    <dgm:cxn modelId="{2B519B33-725A-4325-9004-FB8AEF3BE354}" type="presParOf" srcId="{7DF7CF7F-1ABC-4EEE-A2EB-6222FE3D65CA}" destId="{721668CC-211F-4E3F-B9F6-E55D4C3D0C6D}" srcOrd="0" destOrd="0" presId="urn:microsoft.com/office/officeart/2005/8/layout/radial5"/>
    <dgm:cxn modelId="{99B4FE3E-A8BF-464A-934E-4BF85FFD5F98}" type="presParOf" srcId="{7DF7CF7F-1ABC-4EEE-A2EB-6222FE3D65CA}" destId="{8379861D-D31F-4E45-B80D-26471C749639}" srcOrd="1" destOrd="0" presId="urn:microsoft.com/office/officeart/2005/8/layout/radial5"/>
    <dgm:cxn modelId="{BE3C9022-EAAD-4436-AC67-330233AB22EE}" type="presParOf" srcId="{8379861D-D31F-4E45-B80D-26471C749639}" destId="{40B8285F-7C9E-4C68-9225-00ED8D8B18DF}" srcOrd="0" destOrd="0" presId="urn:microsoft.com/office/officeart/2005/8/layout/radial5"/>
    <dgm:cxn modelId="{2D1ACCA6-E16D-4431-BE40-26A85680563F}" type="presParOf" srcId="{7DF7CF7F-1ABC-4EEE-A2EB-6222FE3D65CA}" destId="{2180596C-0B42-4FA7-AA96-4BF20298C718}" srcOrd="2" destOrd="0" presId="urn:microsoft.com/office/officeart/2005/8/layout/radial5"/>
    <dgm:cxn modelId="{36648813-78B6-45EE-BC3A-90CFA812F6D0}" type="presParOf" srcId="{7DF7CF7F-1ABC-4EEE-A2EB-6222FE3D65CA}" destId="{0D25BBB9-D974-4324-B5FA-87BC6C068434}" srcOrd="3" destOrd="0" presId="urn:microsoft.com/office/officeart/2005/8/layout/radial5"/>
    <dgm:cxn modelId="{E68DF57F-C462-4213-9CAF-C72CD610D14A}" type="presParOf" srcId="{0D25BBB9-D974-4324-B5FA-87BC6C068434}" destId="{0AAFE62C-8E8A-4251-B2E7-F0D896CFE4EB}" srcOrd="0" destOrd="0" presId="urn:microsoft.com/office/officeart/2005/8/layout/radial5"/>
    <dgm:cxn modelId="{42A7F572-2594-4225-B099-48BB3D0821A8}" type="presParOf" srcId="{7DF7CF7F-1ABC-4EEE-A2EB-6222FE3D65CA}" destId="{D8F65929-D19B-4F8C-8D27-C46455597B18}" srcOrd="4" destOrd="0" presId="urn:microsoft.com/office/officeart/2005/8/layout/radial5"/>
    <dgm:cxn modelId="{D7BF6F0A-BB58-48B6-B65B-561ACA5A43B4}" type="presParOf" srcId="{7DF7CF7F-1ABC-4EEE-A2EB-6222FE3D65CA}" destId="{028AAEE1-B415-49CD-BE2B-D145AE91F829}" srcOrd="5" destOrd="0" presId="urn:microsoft.com/office/officeart/2005/8/layout/radial5"/>
    <dgm:cxn modelId="{F46C5BB5-870F-4E30-8D7B-94AB48AC764E}" type="presParOf" srcId="{028AAEE1-B415-49CD-BE2B-D145AE91F829}" destId="{7DBE00CD-5DA9-4484-AA0C-9765C3B4A1CF}" srcOrd="0" destOrd="0" presId="urn:microsoft.com/office/officeart/2005/8/layout/radial5"/>
    <dgm:cxn modelId="{4AAB4594-87ED-46D7-B9E1-4A4225B9448B}" type="presParOf" srcId="{7DF7CF7F-1ABC-4EEE-A2EB-6222FE3D65CA}" destId="{D4F39592-A04B-435E-95B7-FAC9DFCC9CC2}" srcOrd="6" destOrd="0" presId="urn:microsoft.com/office/officeart/2005/8/layout/radial5"/>
    <dgm:cxn modelId="{EE053CFA-C6CC-4AD1-A690-12C3214F9FCB}" type="presParOf" srcId="{7DF7CF7F-1ABC-4EEE-A2EB-6222FE3D65CA}" destId="{8F58365D-357C-4A8B-80DB-2F108FFAAF1C}" srcOrd="7" destOrd="0" presId="urn:microsoft.com/office/officeart/2005/8/layout/radial5"/>
    <dgm:cxn modelId="{26CAFD7B-64E6-4ED1-8358-EE2AEEF16988}" type="presParOf" srcId="{8F58365D-357C-4A8B-80DB-2F108FFAAF1C}" destId="{E7A3A9B8-0BC9-4481-BAAB-28A9F87A35F5}" srcOrd="0" destOrd="0" presId="urn:microsoft.com/office/officeart/2005/8/layout/radial5"/>
    <dgm:cxn modelId="{832B2A1A-9354-4838-A757-7E2261009336}" type="presParOf" srcId="{7DF7CF7F-1ABC-4EEE-A2EB-6222FE3D65CA}" destId="{222772C1-EBD0-4884-937A-0767C3107E2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04BCD4-FCA9-4FE9-9DE6-EA3D5D7800B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68CD228-B62B-4905-AE99-97D78E913767}">
      <dgm:prSet phldrT="[Testo]"/>
      <dgm:spPr/>
      <dgm:t>
        <a:bodyPr/>
        <a:lstStyle/>
        <a:p>
          <a:r>
            <a:rPr lang="it-IT" dirty="0" err="1" smtClean="0"/>
            <a:t>Packed</a:t>
          </a:r>
          <a:r>
            <a:rPr lang="it-IT" dirty="0" smtClean="0"/>
            <a:t> lunch </a:t>
          </a:r>
          <a:endParaRPr lang="it-IT" dirty="0"/>
        </a:p>
      </dgm:t>
    </dgm:pt>
    <dgm:pt modelId="{35C85E78-6BCA-4857-A3B4-572963B3B577}" type="parTrans" cxnId="{EBDBBFBF-B4F7-407E-8A10-A2A9CBA6A12F}">
      <dgm:prSet/>
      <dgm:spPr/>
      <dgm:t>
        <a:bodyPr/>
        <a:lstStyle/>
        <a:p>
          <a:endParaRPr lang="it-IT"/>
        </a:p>
      </dgm:t>
    </dgm:pt>
    <dgm:pt modelId="{63FA9DF3-D807-433C-B407-2953184B8769}" type="sibTrans" cxnId="{EBDBBFBF-B4F7-407E-8A10-A2A9CBA6A12F}">
      <dgm:prSet/>
      <dgm:spPr/>
      <dgm:t>
        <a:bodyPr/>
        <a:lstStyle/>
        <a:p>
          <a:endParaRPr lang="it-IT"/>
        </a:p>
      </dgm:t>
    </dgm:pt>
    <dgm:pt modelId="{B1F04F5D-6180-48FB-AA03-70EFE33CA80F}">
      <dgm:prSet phldrT="[Testo]"/>
      <dgm:spPr/>
      <dgm:t>
        <a:bodyPr/>
        <a:lstStyle/>
        <a:p>
          <a:r>
            <a:rPr lang="it-IT" dirty="0" smtClean="0"/>
            <a:t>when</a:t>
          </a:r>
          <a:endParaRPr lang="it-IT" dirty="0"/>
        </a:p>
      </dgm:t>
    </dgm:pt>
    <dgm:pt modelId="{F3659E7A-EC99-4FC2-BB02-499FA141A3B5}" type="parTrans" cxnId="{C1616A97-3E0A-4C37-B277-90EEDFE1E569}">
      <dgm:prSet/>
      <dgm:spPr/>
      <dgm:t>
        <a:bodyPr/>
        <a:lstStyle/>
        <a:p>
          <a:endParaRPr lang="it-IT"/>
        </a:p>
      </dgm:t>
    </dgm:pt>
    <dgm:pt modelId="{9D465A8E-A55F-4FB9-AF05-DA73193633DA}" type="sibTrans" cxnId="{C1616A97-3E0A-4C37-B277-90EEDFE1E569}">
      <dgm:prSet/>
      <dgm:spPr/>
      <dgm:t>
        <a:bodyPr/>
        <a:lstStyle/>
        <a:p>
          <a:endParaRPr lang="it-IT"/>
        </a:p>
      </dgm:t>
    </dgm:pt>
    <dgm:pt modelId="{5F4394B4-C120-47A4-9612-649DBF255EDA}">
      <dgm:prSet phldrT="[Testo]"/>
      <dgm:spPr/>
      <dgm:t>
        <a:bodyPr/>
        <a:lstStyle/>
        <a:p>
          <a:r>
            <a:rPr lang="it-IT" dirty="0" smtClean="0"/>
            <a:t>drink</a:t>
          </a:r>
          <a:endParaRPr lang="it-IT" dirty="0"/>
        </a:p>
      </dgm:t>
    </dgm:pt>
    <dgm:pt modelId="{2CBE18BB-BC3F-496A-950D-4DF8C7811FAB}" type="parTrans" cxnId="{43E941B9-7A2E-4C07-B0B2-DF8F436AC039}">
      <dgm:prSet/>
      <dgm:spPr/>
      <dgm:t>
        <a:bodyPr/>
        <a:lstStyle/>
        <a:p>
          <a:endParaRPr lang="it-IT"/>
        </a:p>
      </dgm:t>
    </dgm:pt>
    <dgm:pt modelId="{94340FE1-EBA7-4E95-A8B3-FD42924EF093}" type="sibTrans" cxnId="{43E941B9-7A2E-4C07-B0B2-DF8F436AC039}">
      <dgm:prSet/>
      <dgm:spPr/>
      <dgm:t>
        <a:bodyPr/>
        <a:lstStyle/>
        <a:p>
          <a:endParaRPr lang="it-IT"/>
        </a:p>
      </dgm:t>
    </dgm:pt>
    <dgm:pt modelId="{B934B03E-F66A-4DC1-944C-CBACB7F0ACF2}">
      <dgm:prSet phldrT="[Testo]"/>
      <dgm:spPr/>
      <dgm:t>
        <a:bodyPr/>
        <a:lstStyle/>
        <a:p>
          <a:r>
            <a:rPr lang="it-IT" dirty="0" smtClean="0"/>
            <a:t>where</a:t>
          </a:r>
          <a:endParaRPr lang="it-IT" dirty="0"/>
        </a:p>
      </dgm:t>
    </dgm:pt>
    <dgm:pt modelId="{30F63637-1FD2-43E0-AFED-1F498D978A17}" type="parTrans" cxnId="{D5AA0E16-72A8-4B3B-AF08-CB1131F5553B}">
      <dgm:prSet/>
      <dgm:spPr/>
      <dgm:t>
        <a:bodyPr/>
        <a:lstStyle/>
        <a:p>
          <a:endParaRPr lang="it-IT"/>
        </a:p>
      </dgm:t>
    </dgm:pt>
    <dgm:pt modelId="{01065FE7-C7CA-497E-85E7-EBAD9DE2F091}" type="sibTrans" cxnId="{D5AA0E16-72A8-4B3B-AF08-CB1131F5553B}">
      <dgm:prSet/>
      <dgm:spPr/>
      <dgm:t>
        <a:bodyPr/>
        <a:lstStyle/>
        <a:p>
          <a:endParaRPr lang="it-IT"/>
        </a:p>
      </dgm:t>
    </dgm:pt>
    <dgm:pt modelId="{E098092D-CF5A-4FBD-BDCD-34F511795026}">
      <dgm:prSet phldrT="[Testo]"/>
      <dgm:spPr>
        <a:solidFill>
          <a:schemeClr val="accent1"/>
        </a:solidFill>
      </dgm:spPr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food</a:t>
          </a:r>
          <a:endParaRPr lang="it-IT" dirty="0">
            <a:solidFill>
              <a:schemeClr val="tx1"/>
            </a:solidFill>
          </a:endParaRPr>
        </a:p>
      </dgm:t>
    </dgm:pt>
    <dgm:pt modelId="{31786596-20A8-4151-B8BC-6053D5D81D22}" type="parTrans" cxnId="{30225DAF-3B9E-45CB-9E86-B824FCB4D5D4}">
      <dgm:prSet/>
      <dgm:spPr/>
      <dgm:t>
        <a:bodyPr/>
        <a:lstStyle/>
        <a:p>
          <a:endParaRPr lang="it-IT"/>
        </a:p>
      </dgm:t>
    </dgm:pt>
    <dgm:pt modelId="{7852D440-FCD9-4913-944A-904FE30B7452}" type="sibTrans" cxnId="{30225DAF-3B9E-45CB-9E86-B824FCB4D5D4}">
      <dgm:prSet/>
      <dgm:spPr/>
      <dgm:t>
        <a:bodyPr/>
        <a:lstStyle/>
        <a:p>
          <a:endParaRPr lang="it-IT"/>
        </a:p>
      </dgm:t>
    </dgm:pt>
    <dgm:pt modelId="{A97FFD9D-EEF2-4219-B5A2-19DBB9ACFA36}" type="pres">
      <dgm:prSet presAssocID="{B504BCD4-FCA9-4FE9-9DE6-EA3D5D7800B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1471CF9-FFCC-471F-AA84-599E5CFC7684}" type="pres">
      <dgm:prSet presAssocID="{068CD228-B62B-4905-AE99-97D78E91376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97D4B42-FC0D-4E17-953B-EAD188943263}" type="pres">
      <dgm:prSet presAssocID="{63FA9DF3-D807-433C-B407-2953184B8769}" presName="sibTrans" presStyleLbl="sibTrans2D1" presStyleIdx="0" presStyleCnt="5"/>
      <dgm:spPr/>
      <dgm:t>
        <a:bodyPr/>
        <a:lstStyle/>
        <a:p>
          <a:endParaRPr lang="it-IT"/>
        </a:p>
      </dgm:t>
    </dgm:pt>
    <dgm:pt modelId="{87B252BA-65E7-46CE-9904-A683A24AE798}" type="pres">
      <dgm:prSet presAssocID="{63FA9DF3-D807-433C-B407-2953184B8769}" presName="connectorText" presStyleLbl="sibTrans2D1" presStyleIdx="0" presStyleCnt="5"/>
      <dgm:spPr/>
      <dgm:t>
        <a:bodyPr/>
        <a:lstStyle/>
        <a:p>
          <a:endParaRPr lang="it-IT"/>
        </a:p>
      </dgm:t>
    </dgm:pt>
    <dgm:pt modelId="{A1DD4580-5221-4C47-B655-F0A6B0AF7757}" type="pres">
      <dgm:prSet presAssocID="{B1F04F5D-6180-48FB-AA03-70EFE33CA80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3C58CEF-43D8-487F-8D2A-5318B1EAA1CF}" type="pres">
      <dgm:prSet presAssocID="{9D465A8E-A55F-4FB9-AF05-DA73193633DA}" presName="sibTrans" presStyleLbl="sibTrans2D1" presStyleIdx="1" presStyleCnt="5"/>
      <dgm:spPr/>
      <dgm:t>
        <a:bodyPr/>
        <a:lstStyle/>
        <a:p>
          <a:endParaRPr lang="it-IT"/>
        </a:p>
      </dgm:t>
    </dgm:pt>
    <dgm:pt modelId="{3C35ACCF-B782-4BAC-A2BB-6BDEF1F0594F}" type="pres">
      <dgm:prSet presAssocID="{9D465A8E-A55F-4FB9-AF05-DA73193633DA}" presName="connectorText" presStyleLbl="sibTrans2D1" presStyleIdx="1" presStyleCnt="5"/>
      <dgm:spPr/>
      <dgm:t>
        <a:bodyPr/>
        <a:lstStyle/>
        <a:p>
          <a:endParaRPr lang="it-IT"/>
        </a:p>
      </dgm:t>
    </dgm:pt>
    <dgm:pt modelId="{05F344C4-8DB4-4487-8164-3C68A5057CC8}" type="pres">
      <dgm:prSet presAssocID="{5F4394B4-C120-47A4-9612-649DBF255ED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25C6CAC-7101-4F35-8623-4AB58126C34D}" type="pres">
      <dgm:prSet presAssocID="{94340FE1-EBA7-4E95-A8B3-FD42924EF093}" presName="sibTrans" presStyleLbl="sibTrans2D1" presStyleIdx="2" presStyleCnt="5"/>
      <dgm:spPr/>
      <dgm:t>
        <a:bodyPr/>
        <a:lstStyle/>
        <a:p>
          <a:endParaRPr lang="it-IT"/>
        </a:p>
      </dgm:t>
    </dgm:pt>
    <dgm:pt modelId="{CDF2DF23-53DE-422D-9D3A-8231907368BA}" type="pres">
      <dgm:prSet presAssocID="{94340FE1-EBA7-4E95-A8B3-FD42924EF093}" presName="connectorText" presStyleLbl="sibTrans2D1" presStyleIdx="2" presStyleCnt="5"/>
      <dgm:spPr/>
      <dgm:t>
        <a:bodyPr/>
        <a:lstStyle/>
        <a:p>
          <a:endParaRPr lang="it-IT"/>
        </a:p>
      </dgm:t>
    </dgm:pt>
    <dgm:pt modelId="{7BE8F2ED-B7BA-4E8E-B875-6B93E057BB82}" type="pres">
      <dgm:prSet presAssocID="{B934B03E-F66A-4DC1-944C-CBACB7F0ACF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EE915D0-143D-485C-8B92-7DDA6A46A1F4}" type="pres">
      <dgm:prSet presAssocID="{01065FE7-C7CA-497E-85E7-EBAD9DE2F091}" presName="sibTrans" presStyleLbl="sibTrans2D1" presStyleIdx="3" presStyleCnt="5"/>
      <dgm:spPr/>
      <dgm:t>
        <a:bodyPr/>
        <a:lstStyle/>
        <a:p>
          <a:endParaRPr lang="it-IT"/>
        </a:p>
      </dgm:t>
    </dgm:pt>
    <dgm:pt modelId="{4CF0F114-6845-4AAF-9765-5B8C43178ABB}" type="pres">
      <dgm:prSet presAssocID="{01065FE7-C7CA-497E-85E7-EBAD9DE2F091}" presName="connectorText" presStyleLbl="sibTrans2D1" presStyleIdx="3" presStyleCnt="5"/>
      <dgm:spPr/>
      <dgm:t>
        <a:bodyPr/>
        <a:lstStyle/>
        <a:p>
          <a:endParaRPr lang="it-IT"/>
        </a:p>
      </dgm:t>
    </dgm:pt>
    <dgm:pt modelId="{66187F5A-E087-49BA-BDD7-335AC8E88618}" type="pres">
      <dgm:prSet presAssocID="{E098092D-CF5A-4FBD-BDCD-34F51179502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182C1B9-AED7-4DED-92B2-9133899FAB0E}" type="pres">
      <dgm:prSet presAssocID="{7852D440-FCD9-4913-944A-904FE30B7452}" presName="sibTrans" presStyleLbl="sibTrans2D1" presStyleIdx="4" presStyleCnt="5"/>
      <dgm:spPr/>
      <dgm:t>
        <a:bodyPr/>
        <a:lstStyle/>
        <a:p>
          <a:endParaRPr lang="it-IT"/>
        </a:p>
      </dgm:t>
    </dgm:pt>
    <dgm:pt modelId="{8E1F92F4-B686-404E-892C-053511ED597D}" type="pres">
      <dgm:prSet presAssocID="{7852D440-FCD9-4913-944A-904FE30B7452}" presName="connectorText" presStyleLbl="sibTrans2D1" presStyleIdx="4" presStyleCnt="5"/>
      <dgm:spPr/>
      <dgm:t>
        <a:bodyPr/>
        <a:lstStyle/>
        <a:p>
          <a:endParaRPr lang="it-IT"/>
        </a:p>
      </dgm:t>
    </dgm:pt>
  </dgm:ptLst>
  <dgm:cxnLst>
    <dgm:cxn modelId="{D5AA0E16-72A8-4B3B-AF08-CB1131F5553B}" srcId="{B504BCD4-FCA9-4FE9-9DE6-EA3D5D7800B2}" destId="{B934B03E-F66A-4DC1-944C-CBACB7F0ACF2}" srcOrd="3" destOrd="0" parTransId="{30F63637-1FD2-43E0-AFED-1F498D978A17}" sibTransId="{01065FE7-C7CA-497E-85E7-EBAD9DE2F091}"/>
    <dgm:cxn modelId="{54F54607-FC96-47CA-9AA1-91DF91384704}" type="presOf" srcId="{068CD228-B62B-4905-AE99-97D78E913767}" destId="{61471CF9-FFCC-471F-AA84-599E5CFC7684}" srcOrd="0" destOrd="0" presId="urn:microsoft.com/office/officeart/2005/8/layout/cycle2"/>
    <dgm:cxn modelId="{DF0A291B-E89E-4164-A601-703BB9B6520B}" type="presOf" srcId="{B934B03E-F66A-4DC1-944C-CBACB7F0ACF2}" destId="{7BE8F2ED-B7BA-4E8E-B875-6B93E057BB82}" srcOrd="0" destOrd="0" presId="urn:microsoft.com/office/officeart/2005/8/layout/cycle2"/>
    <dgm:cxn modelId="{ADBDAA1E-817D-41D9-A54F-E5C8B9A787B4}" type="presOf" srcId="{E098092D-CF5A-4FBD-BDCD-34F511795026}" destId="{66187F5A-E087-49BA-BDD7-335AC8E88618}" srcOrd="0" destOrd="0" presId="urn:microsoft.com/office/officeart/2005/8/layout/cycle2"/>
    <dgm:cxn modelId="{EBDBBFBF-B4F7-407E-8A10-A2A9CBA6A12F}" srcId="{B504BCD4-FCA9-4FE9-9DE6-EA3D5D7800B2}" destId="{068CD228-B62B-4905-AE99-97D78E913767}" srcOrd="0" destOrd="0" parTransId="{35C85E78-6BCA-4857-A3B4-572963B3B577}" sibTransId="{63FA9DF3-D807-433C-B407-2953184B8769}"/>
    <dgm:cxn modelId="{0E0CFF6F-7A92-44AA-BB0F-B614DAA92660}" type="presOf" srcId="{63FA9DF3-D807-433C-B407-2953184B8769}" destId="{597D4B42-FC0D-4E17-953B-EAD188943263}" srcOrd="0" destOrd="0" presId="urn:microsoft.com/office/officeart/2005/8/layout/cycle2"/>
    <dgm:cxn modelId="{4F0DD5CA-4124-4E9E-BAB8-BC92F2E81E1E}" type="presOf" srcId="{B504BCD4-FCA9-4FE9-9DE6-EA3D5D7800B2}" destId="{A97FFD9D-EEF2-4219-B5A2-19DBB9ACFA36}" srcOrd="0" destOrd="0" presId="urn:microsoft.com/office/officeart/2005/8/layout/cycle2"/>
    <dgm:cxn modelId="{FEA9F059-DBA7-48FB-A8CD-532C233BBC6C}" type="presOf" srcId="{9D465A8E-A55F-4FB9-AF05-DA73193633DA}" destId="{43C58CEF-43D8-487F-8D2A-5318B1EAA1CF}" srcOrd="0" destOrd="0" presId="urn:microsoft.com/office/officeart/2005/8/layout/cycle2"/>
    <dgm:cxn modelId="{8B12EDC7-6408-4D7E-9016-3070B71452B8}" type="presOf" srcId="{01065FE7-C7CA-497E-85E7-EBAD9DE2F091}" destId="{EEE915D0-143D-485C-8B92-7DDA6A46A1F4}" srcOrd="0" destOrd="0" presId="urn:microsoft.com/office/officeart/2005/8/layout/cycle2"/>
    <dgm:cxn modelId="{43E941B9-7A2E-4C07-B0B2-DF8F436AC039}" srcId="{B504BCD4-FCA9-4FE9-9DE6-EA3D5D7800B2}" destId="{5F4394B4-C120-47A4-9612-649DBF255EDA}" srcOrd="2" destOrd="0" parTransId="{2CBE18BB-BC3F-496A-950D-4DF8C7811FAB}" sibTransId="{94340FE1-EBA7-4E95-A8B3-FD42924EF093}"/>
    <dgm:cxn modelId="{5DC2BE9C-8D95-4748-8430-2294BFB981AB}" type="presOf" srcId="{9D465A8E-A55F-4FB9-AF05-DA73193633DA}" destId="{3C35ACCF-B782-4BAC-A2BB-6BDEF1F0594F}" srcOrd="1" destOrd="0" presId="urn:microsoft.com/office/officeart/2005/8/layout/cycle2"/>
    <dgm:cxn modelId="{DFDB6133-56CB-457F-A76B-7438FF0E410C}" type="presOf" srcId="{94340FE1-EBA7-4E95-A8B3-FD42924EF093}" destId="{625C6CAC-7101-4F35-8623-4AB58126C34D}" srcOrd="0" destOrd="0" presId="urn:microsoft.com/office/officeart/2005/8/layout/cycle2"/>
    <dgm:cxn modelId="{3B9ABEDB-8820-4309-A92D-9AA29F692983}" type="presOf" srcId="{01065FE7-C7CA-497E-85E7-EBAD9DE2F091}" destId="{4CF0F114-6845-4AAF-9765-5B8C43178ABB}" srcOrd="1" destOrd="0" presId="urn:microsoft.com/office/officeart/2005/8/layout/cycle2"/>
    <dgm:cxn modelId="{FBE7CCBC-A1C0-441F-87E2-87A3203BFA87}" type="presOf" srcId="{63FA9DF3-D807-433C-B407-2953184B8769}" destId="{87B252BA-65E7-46CE-9904-A683A24AE798}" srcOrd="1" destOrd="0" presId="urn:microsoft.com/office/officeart/2005/8/layout/cycle2"/>
    <dgm:cxn modelId="{EE45943E-C851-4496-9D27-045F0ECF6FD8}" type="presOf" srcId="{94340FE1-EBA7-4E95-A8B3-FD42924EF093}" destId="{CDF2DF23-53DE-422D-9D3A-8231907368BA}" srcOrd="1" destOrd="0" presId="urn:microsoft.com/office/officeart/2005/8/layout/cycle2"/>
    <dgm:cxn modelId="{C1616A97-3E0A-4C37-B277-90EEDFE1E569}" srcId="{B504BCD4-FCA9-4FE9-9DE6-EA3D5D7800B2}" destId="{B1F04F5D-6180-48FB-AA03-70EFE33CA80F}" srcOrd="1" destOrd="0" parTransId="{F3659E7A-EC99-4FC2-BB02-499FA141A3B5}" sibTransId="{9D465A8E-A55F-4FB9-AF05-DA73193633DA}"/>
    <dgm:cxn modelId="{A0EB887F-2D74-440B-BD3C-6A0D6504DAA5}" type="presOf" srcId="{B1F04F5D-6180-48FB-AA03-70EFE33CA80F}" destId="{A1DD4580-5221-4C47-B655-F0A6B0AF7757}" srcOrd="0" destOrd="0" presId="urn:microsoft.com/office/officeart/2005/8/layout/cycle2"/>
    <dgm:cxn modelId="{91C10025-7AF9-4A03-A769-5689AF72B815}" type="presOf" srcId="{7852D440-FCD9-4913-944A-904FE30B7452}" destId="{8E1F92F4-B686-404E-892C-053511ED597D}" srcOrd="1" destOrd="0" presId="urn:microsoft.com/office/officeart/2005/8/layout/cycle2"/>
    <dgm:cxn modelId="{63F1080D-468D-4DFA-8EBB-6E27F9CD4795}" type="presOf" srcId="{7852D440-FCD9-4913-944A-904FE30B7452}" destId="{E182C1B9-AED7-4DED-92B2-9133899FAB0E}" srcOrd="0" destOrd="0" presId="urn:microsoft.com/office/officeart/2005/8/layout/cycle2"/>
    <dgm:cxn modelId="{6DF317CA-48D9-460A-BB27-72A20C6E3DAE}" type="presOf" srcId="{5F4394B4-C120-47A4-9612-649DBF255EDA}" destId="{05F344C4-8DB4-4487-8164-3C68A5057CC8}" srcOrd="0" destOrd="0" presId="urn:microsoft.com/office/officeart/2005/8/layout/cycle2"/>
    <dgm:cxn modelId="{30225DAF-3B9E-45CB-9E86-B824FCB4D5D4}" srcId="{B504BCD4-FCA9-4FE9-9DE6-EA3D5D7800B2}" destId="{E098092D-CF5A-4FBD-BDCD-34F511795026}" srcOrd="4" destOrd="0" parTransId="{31786596-20A8-4151-B8BC-6053D5D81D22}" sibTransId="{7852D440-FCD9-4913-944A-904FE30B7452}"/>
    <dgm:cxn modelId="{E91711CF-0714-4443-A633-D1F9D1352B51}" type="presParOf" srcId="{A97FFD9D-EEF2-4219-B5A2-19DBB9ACFA36}" destId="{61471CF9-FFCC-471F-AA84-599E5CFC7684}" srcOrd="0" destOrd="0" presId="urn:microsoft.com/office/officeart/2005/8/layout/cycle2"/>
    <dgm:cxn modelId="{1F635EB8-779C-4435-92F7-1490C9AE0CB2}" type="presParOf" srcId="{A97FFD9D-EEF2-4219-B5A2-19DBB9ACFA36}" destId="{597D4B42-FC0D-4E17-953B-EAD188943263}" srcOrd="1" destOrd="0" presId="urn:microsoft.com/office/officeart/2005/8/layout/cycle2"/>
    <dgm:cxn modelId="{A38420A9-E42A-4E3A-9AE5-D24B7E912724}" type="presParOf" srcId="{597D4B42-FC0D-4E17-953B-EAD188943263}" destId="{87B252BA-65E7-46CE-9904-A683A24AE798}" srcOrd="0" destOrd="0" presId="urn:microsoft.com/office/officeart/2005/8/layout/cycle2"/>
    <dgm:cxn modelId="{F50DB5CA-C10D-4B62-A972-136039E81F14}" type="presParOf" srcId="{A97FFD9D-EEF2-4219-B5A2-19DBB9ACFA36}" destId="{A1DD4580-5221-4C47-B655-F0A6B0AF7757}" srcOrd="2" destOrd="0" presId="urn:microsoft.com/office/officeart/2005/8/layout/cycle2"/>
    <dgm:cxn modelId="{AECDBC4E-9307-4AB4-B73F-32388BA39B95}" type="presParOf" srcId="{A97FFD9D-EEF2-4219-B5A2-19DBB9ACFA36}" destId="{43C58CEF-43D8-487F-8D2A-5318B1EAA1CF}" srcOrd="3" destOrd="0" presId="urn:microsoft.com/office/officeart/2005/8/layout/cycle2"/>
    <dgm:cxn modelId="{605D0168-F905-4351-8AE5-CB4070200D9B}" type="presParOf" srcId="{43C58CEF-43D8-487F-8D2A-5318B1EAA1CF}" destId="{3C35ACCF-B782-4BAC-A2BB-6BDEF1F0594F}" srcOrd="0" destOrd="0" presId="urn:microsoft.com/office/officeart/2005/8/layout/cycle2"/>
    <dgm:cxn modelId="{58692C5B-B375-4506-878E-0EDF183A3075}" type="presParOf" srcId="{A97FFD9D-EEF2-4219-B5A2-19DBB9ACFA36}" destId="{05F344C4-8DB4-4487-8164-3C68A5057CC8}" srcOrd="4" destOrd="0" presId="urn:microsoft.com/office/officeart/2005/8/layout/cycle2"/>
    <dgm:cxn modelId="{14F2A0E9-D6D2-452F-8A33-3B07C13F65BA}" type="presParOf" srcId="{A97FFD9D-EEF2-4219-B5A2-19DBB9ACFA36}" destId="{625C6CAC-7101-4F35-8623-4AB58126C34D}" srcOrd="5" destOrd="0" presId="urn:microsoft.com/office/officeart/2005/8/layout/cycle2"/>
    <dgm:cxn modelId="{DFBA321E-0F47-462A-9973-8DF9C4256640}" type="presParOf" srcId="{625C6CAC-7101-4F35-8623-4AB58126C34D}" destId="{CDF2DF23-53DE-422D-9D3A-8231907368BA}" srcOrd="0" destOrd="0" presId="urn:microsoft.com/office/officeart/2005/8/layout/cycle2"/>
    <dgm:cxn modelId="{92B92947-B7B2-456E-B615-8EA90D8F7EDC}" type="presParOf" srcId="{A97FFD9D-EEF2-4219-B5A2-19DBB9ACFA36}" destId="{7BE8F2ED-B7BA-4E8E-B875-6B93E057BB82}" srcOrd="6" destOrd="0" presId="urn:microsoft.com/office/officeart/2005/8/layout/cycle2"/>
    <dgm:cxn modelId="{BC4B5336-06CA-49C0-B1B8-A2C560564616}" type="presParOf" srcId="{A97FFD9D-EEF2-4219-B5A2-19DBB9ACFA36}" destId="{EEE915D0-143D-485C-8B92-7DDA6A46A1F4}" srcOrd="7" destOrd="0" presId="urn:microsoft.com/office/officeart/2005/8/layout/cycle2"/>
    <dgm:cxn modelId="{857673F2-4334-4F5F-9B3A-4767E683EB1D}" type="presParOf" srcId="{EEE915D0-143D-485C-8B92-7DDA6A46A1F4}" destId="{4CF0F114-6845-4AAF-9765-5B8C43178ABB}" srcOrd="0" destOrd="0" presId="urn:microsoft.com/office/officeart/2005/8/layout/cycle2"/>
    <dgm:cxn modelId="{68016B90-2581-4C59-819D-0D7C174602CF}" type="presParOf" srcId="{A97FFD9D-EEF2-4219-B5A2-19DBB9ACFA36}" destId="{66187F5A-E087-49BA-BDD7-335AC8E88618}" srcOrd="8" destOrd="0" presId="urn:microsoft.com/office/officeart/2005/8/layout/cycle2"/>
    <dgm:cxn modelId="{6CF95B91-D02D-4591-94E5-16FE1143F1C0}" type="presParOf" srcId="{A97FFD9D-EEF2-4219-B5A2-19DBB9ACFA36}" destId="{E182C1B9-AED7-4DED-92B2-9133899FAB0E}" srcOrd="9" destOrd="0" presId="urn:microsoft.com/office/officeart/2005/8/layout/cycle2"/>
    <dgm:cxn modelId="{E5AD1B52-B6FA-41CA-88AC-14A009DF7FA3}" type="presParOf" srcId="{E182C1B9-AED7-4DED-92B2-9133899FAB0E}" destId="{8E1F92F4-B686-404E-892C-053511ED597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021B6B-E7F7-4D45-A546-DA40A4D2F422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479DA2C-EC99-4506-BB33-8BD6030CBE22}">
      <dgm:prSet phldrT="[Testo]"/>
      <dgm:spPr/>
      <dgm:t>
        <a:bodyPr/>
        <a:lstStyle/>
        <a:p>
          <a:r>
            <a:rPr lang="it-IT" dirty="0" smtClean="0"/>
            <a:t>Dinner </a:t>
          </a:r>
          <a:endParaRPr lang="it-IT" dirty="0"/>
        </a:p>
      </dgm:t>
    </dgm:pt>
    <dgm:pt modelId="{AC9C64E7-F726-4643-AE02-66A6A8AE75D3}" type="parTrans" cxnId="{45268C65-940F-47E6-9899-C6DB1D56F446}">
      <dgm:prSet/>
      <dgm:spPr/>
      <dgm:t>
        <a:bodyPr/>
        <a:lstStyle/>
        <a:p>
          <a:endParaRPr lang="it-IT"/>
        </a:p>
      </dgm:t>
    </dgm:pt>
    <dgm:pt modelId="{D47C95E4-9BEB-4FFA-B035-59F882ACBDFF}" type="sibTrans" cxnId="{45268C65-940F-47E6-9899-C6DB1D56F446}">
      <dgm:prSet/>
      <dgm:spPr/>
      <dgm:t>
        <a:bodyPr/>
        <a:lstStyle/>
        <a:p>
          <a:endParaRPr lang="it-IT"/>
        </a:p>
      </dgm:t>
    </dgm:pt>
    <dgm:pt modelId="{3A1CA1DE-257A-4F0E-9A09-F71A8E12D231}">
      <dgm:prSet phldrT="[Testo]"/>
      <dgm:spPr/>
      <dgm:t>
        <a:bodyPr/>
        <a:lstStyle/>
        <a:p>
          <a:r>
            <a:rPr lang="it-IT" dirty="0" smtClean="0"/>
            <a:t>food</a:t>
          </a:r>
          <a:endParaRPr lang="it-IT" dirty="0"/>
        </a:p>
      </dgm:t>
    </dgm:pt>
    <dgm:pt modelId="{621CBD81-DD71-4146-89BA-A92430432638}" type="parTrans" cxnId="{4662191D-B45C-47AA-924A-25B5C1A3FA3D}">
      <dgm:prSet/>
      <dgm:spPr/>
      <dgm:t>
        <a:bodyPr/>
        <a:lstStyle/>
        <a:p>
          <a:endParaRPr lang="it-IT"/>
        </a:p>
      </dgm:t>
    </dgm:pt>
    <dgm:pt modelId="{68693C07-58CF-4E3E-BD0E-77C24B995EF0}" type="sibTrans" cxnId="{4662191D-B45C-47AA-924A-25B5C1A3FA3D}">
      <dgm:prSet/>
      <dgm:spPr/>
      <dgm:t>
        <a:bodyPr/>
        <a:lstStyle/>
        <a:p>
          <a:endParaRPr lang="it-IT"/>
        </a:p>
      </dgm:t>
    </dgm:pt>
    <dgm:pt modelId="{821D2ACD-4CEC-4C26-9CED-5CA06ED7994A}">
      <dgm:prSet phldrT="[Testo]"/>
      <dgm:spPr/>
      <dgm:t>
        <a:bodyPr/>
        <a:lstStyle/>
        <a:p>
          <a:r>
            <a:rPr lang="it-IT" dirty="0" smtClean="0"/>
            <a:t>when</a:t>
          </a:r>
          <a:endParaRPr lang="it-IT" dirty="0"/>
        </a:p>
      </dgm:t>
    </dgm:pt>
    <dgm:pt modelId="{3C1355C8-A8BC-465A-ABD3-EA6F26E4F7EE}" type="parTrans" cxnId="{FB7585EB-7B5E-4728-BB7D-C86D84203E28}">
      <dgm:prSet/>
      <dgm:spPr/>
      <dgm:t>
        <a:bodyPr/>
        <a:lstStyle/>
        <a:p>
          <a:endParaRPr lang="it-IT"/>
        </a:p>
      </dgm:t>
    </dgm:pt>
    <dgm:pt modelId="{CDA47BEE-C72E-442D-B0B6-BCA20D072B80}" type="sibTrans" cxnId="{FB7585EB-7B5E-4728-BB7D-C86D84203E28}">
      <dgm:prSet/>
      <dgm:spPr/>
      <dgm:t>
        <a:bodyPr/>
        <a:lstStyle/>
        <a:p>
          <a:endParaRPr lang="it-IT"/>
        </a:p>
      </dgm:t>
    </dgm:pt>
    <dgm:pt modelId="{E60AC6CA-F22C-4F39-AF9A-2D4522333F77}">
      <dgm:prSet phldrT="[Testo]"/>
      <dgm:spPr/>
      <dgm:t>
        <a:bodyPr/>
        <a:lstStyle/>
        <a:p>
          <a:r>
            <a:rPr lang="it-IT" dirty="0" smtClean="0"/>
            <a:t>drinks</a:t>
          </a:r>
          <a:endParaRPr lang="it-IT" dirty="0"/>
        </a:p>
      </dgm:t>
    </dgm:pt>
    <dgm:pt modelId="{C17E6DCD-34B0-4D96-B97C-22723D7C5D77}" type="parTrans" cxnId="{89A4BDE6-7B52-4725-824B-FAC7BFC3DCBC}">
      <dgm:prSet/>
      <dgm:spPr/>
      <dgm:t>
        <a:bodyPr/>
        <a:lstStyle/>
        <a:p>
          <a:endParaRPr lang="it-IT"/>
        </a:p>
      </dgm:t>
    </dgm:pt>
    <dgm:pt modelId="{F70BD173-B9DE-4789-A42D-565A4057A960}" type="sibTrans" cxnId="{89A4BDE6-7B52-4725-824B-FAC7BFC3DCBC}">
      <dgm:prSet/>
      <dgm:spPr/>
      <dgm:t>
        <a:bodyPr/>
        <a:lstStyle/>
        <a:p>
          <a:endParaRPr lang="it-IT"/>
        </a:p>
      </dgm:t>
    </dgm:pt>
    <dgm:pt modelId="{9B3A18A6-F3FE-40D9-9745-34C150565E61}">
      <dgm:prSet phldrT="[Testo]"/>
      <dgm:spPr/>
      <dgm:t>
        <a:bodyPr/>
        <a:lstStyle/>
        <a:p>
          <a:r>
            <a:rPr lang="it-IT" dirty="0" smtClean="0"/>
            <a:t>Where </a:t>
          </a:r>
          <a:endParaRPr lang="it-IT" dirty="0"/>
        </a:p>
      </dgm:t>
    </dgm:pt>
    <dgm:pt modelId="{978674A6-BA4E-44C0-952F-0FD7AF72820B}" type="parTrans" cxnId="{0B693694-35D9-433D-82BE-0844161904D5}">
      <dgm:prSet/>
      <dgm:spPr/>
      <dgm:t>
        <a:bodyPr/>
        <a:lstStyle/>
        <a:p>
          <a:endParaRPr lang="it-IT"/>
        </a:p>
      </dgm:t>
    </dgm:pt>
    <dgm:pt modelId="{6EE97250-0ACD-46F8-B458-9FB4721B0773}" type="sibTrans" cxnId="{0B693694-35D9-433D-82BE-0844161904D5}">
      <dgm:prSet/>
      <dgm:spPr/>
      <dgm:t>
        <a:bodyPr/>
        <a:lstStyle/>
        <a:p>
          <a:endParaRPr lang="it-IT"/>
        </a:p>
      </dgm:t>
    </dgm:pt>
    <dgm:pt modelId="{CDA3BC5C-61ED-481D-8A2F-D132A445BFE4}" type="pres">
      <dgm:prSet presAssocID="{9A021B6B-E7F7-4D45-A546-DA40A4D2F42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84E5D50-E76D-4795-97B1-B1B6A18B76A4}" type="pres">
      <dgm:prSet presAssocID="{9A021B6B-E7F7-4D45-A546-DA40A4D2F422}" presName="radial" presStyleCnt="0">
        <dgm:presLayoutVars>
          <dgm:animLvl val="ctr"/>
        </dgm:presLayoutVars>
      </dgm:prSet>
      <dgm:spPr/>
    </dgm:pt>
    <dgm:pt modelId="{29919766-9897-4DCF-8486-A9D989459509}" type="pres">
      <dgm:prSet presAssocID="{C479DA2C-EC99-4506-BB33-8BD6030CBE22}" presName="centerShape" presStyleLbl="vennNode1" presStyleIdx="0" presStyleCnt="5"/>
      <dgm:spPr/>
      <dgm:t>
        <a:bodyPr/>
        <a:lstStyle/>
        <a:p>
          <a:endParaRPr lang="it-IT"/>
        </a:p>
      </dgm:t>
    </dgm:pt>
    <dgm:pt modelId="{1ACB81B8-5344-4E64-9EFA-519CDA5C07D5}" type="pres">
      <dgm:prSet presAssocID="{3A1CA1DE-257A-4F0E-9A09-F71A8E12D231}" presName="node" presStyleLbl="vennNode1" presStyleIdx="1" presStyleCnt="5" custScaleY="10007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6BE971-6AD3-4227-95A9-A6312F6C9235}" type="pres">
      <dgm:prSet presAssocID="{821D2ACD-4CEC-4C26-9CED-5CA06ED7994A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D31348B-2683-487E-8045-230DC99C8D71}" type="pres">
      <dgm:prSet presAssocID="{E60AC6CA-F22C-4F39-AF9A-2D4522333F77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BF49180-EC8A-4BC6-887E-D1F46176AC1A}" type="pres">
      <dgm:prSet presAssocID="{9B3A18A6-F3FE-40D9-9745-34C150565E61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348DDAD-D557-4D61-B244-BCDE61DE8884}" type="presOf" srcId="{3A1CA1DE-257A-4F0E-9A09-F71A8E12D231}" destId="{1ACB81B8-5344-4E64-9EFA-519CDA5C07D5}" srcOrd="0" destOrd="0" presId="urn:microsoft.com/office/officeart/2005/8/layout/radial3"/>
    <dgm:cxn modelId="{A2151B74-82BC-4A3B-99BD-E6A03C095C51}" type="presOf" srcId="{E60AC6CA-F22C-4F39-AF9A-2D4522333F77}" destId="{8D31348B-2683-487E-8045-230DC99C8D71}" srcOrd="0" destOrd="0" presId="urn:microsoft.com/office/officeart/2005/8/layout/radial3"/>
    <dgm:cxn modelId="{89A4BDE6-7B52-4725-824B-FAC7BFC3DCBC}" srcId="{C479DA2C-EC99-4506-BB33-8BD6030CBE22}" destId="{E60AC6CA-F22C-4F39-AF9A-2D4522333F77}" srcOrd="2" destOrd="0" parTransId="{C17E6DCD-34B0-4D96-B97C-22723D7C5D77}" sibTransId="{F70BD173-B9DE-4789-A42D-565A4057A960}"/>
    <dgm:cxn modelId="{7A2A193A-B332-444B-BE09-1F970DF2800D}" type="presOf" srcId="{9B3A18A6-F3FE-40D9-9745-34C150565E61}" destId="{EBF49180-EC8A-4BC6-887E-D1F46176AC1A}" srcOrd="0" destOrd="0" presId="urn:microsoft.com/office/officeart/2005/8/layout/radial3"/>
    <dgm:cxn modelId="{BCE6DA32-B0CC-44C9-A2E7-A061AB6138CF}" type="presOf" srcId="{C479DA2C-EC99-4506-BB33-8BD6030CBE22}" destId="{29919766-9897-4DCF-8486-A9D989459509}" srcOrd="0" destOrd="0" presId="urn:microsoft.com/office/officeart/2005/8/layout/radial3"/>
    <dgm:cxn modelId="{FB7585EB-7B5E-4728-BB7D-C86D84203E28}" srcId="{C479DA2C-EC99-4506-BB33-8BD6030CBE22}" destId="{821D2ACD-4CEC-4C26-9CED-5CA06ED7994A}" srcOrd="1" destOrd="0" parTransId="{3C1355C8-A8BC-465A-ABD3-EA6F26E4F7EE}" sibTransId="{CDA47BEE-C72E-442D-B0B6-BCA20D072B80}"/>
    <dgm:cxn modelId="{B515D402-CA18-4DFB-AE20-DDC12792CA40}" type="presOf" srcId="{821D2ACD-4CEC-4C26-9CED-5CA06ED7994A}" destId="{AB6BE971-6AD3-4227-95A9-A6312F6C9235}" srcOrd="0" destOrd="0" presId="urn:microsoft.com/office/officeart/2005/8/layout/radial3"/>
    <dgm:cxn modelId="{45268C65-940F-47E6-9899-C6DB1D56F446}" srcId="{9A021B6B-E7F7-4D45-A546-DA40A4D2F422}" destId="{C479DA2C-EC99-4506-BB33-8BD6030CBE22}" srcOrd="0" destOrd="0" parTransId="{AC9C64E7-F726-4643-AE02-66A6A8AE75D3}" sibTransId="{D47C95E4-9BEB-4FFA-B035-59F882ACBDFF}"/>
    <dgm:cxn modelId="{4662191D-B45C-47AA-924A-25B5C1A3FA3D}" srcId="{C479DA2C-EC99-4506-BB33-8BD6030CBE22}" destId="{3A1CA1DE-257A-4F0E-9A09-F71A8E12D231}" srcOrd="0" destOrd="0" parTransId="{621CBD81-DD71-4146-89BA-A92430432638}" sibTransId="{68693C07-58CF-4E3E-BD0E-77C24B995EF0}"/>
    <dgm:cxn modelId="{0B693694-35D9-433D-82BE-0844161904D5}" srcId="{C479DA2C-EC99-4506-BB33-8BD6030CBE22}" destId="{9B3A18A6-F3FE-40D9-9745-34C150565E61}" srcOrd="3" destOrd="0" parTransId="{978674A6-BA4E-44C0-952F-0FD7AF72820B}" sibTransId="{6EE97250-0ACD-46F8-B458-9FB4721B0773}"/>
    <dgm:cxn modelId="{2454F60B-6230-4E0D-A154-06D37206D515}" type="presOf" srcId="{9A021B6B-E7F7-4D45-A546-DA40A4D2F422}" destId="{CDA3BC5C-61ED-481D-8A2F-D132A445BFE4}" srcOrd="0" destOrd="0" presId="urn:microsoft.com/office/officeart/2005/8/layout/radial3"/>
    <dgm:cxn modelId="{42B4B3D9-D15B-4FE9-98AE-69161651E7CA}" type="presParOf" srcId="{CDA3BC5C-61ED-481D-8A2F-D132A445BFE4}" destId="{F84E5D50-E76D-4795-97B1-B1B6A18B76A4}" srcOrd="0" destOrd="0" presId="urn:microsoft.com/office/officeart/2005/8/layout/radial3"/>
    <dgm:cxn modelId="{DDA13489-C467-4E3D-8985-B9EA88922AEA}" type="presParOf" srcId="{F84E5D50-E76D-4795-97B1-B1B6A18B76A4}" destId="{29919766-9897-4DCF-8486-A9D989459509}" srcOrd="0" destOrd="0" presId="urn:microsoft.com/office/officeart/2005/8/layout/radial3"/>
    <dgm:cxn modelId="{53759C62-320C-4580-BEAD-B4EDA2A701F6}" type="presParOf" srcId="{F84E5D50-E76D-4795-97B1-B1B6A18B76A4}" destId="{1ACB81B8-5344-4E64-9EFA-519CDA5C07D5}" srcOrd="1" destOrd="0" presId="urn:microsoft.com/office/officeart/2005/8/layout/radial3"/>
    <dgm:cxn modelId="{10F6A029-03CB-4805-81EA-3F6A46F68C16}" type="presParOf" srcId="{F84E5D50-E76D-4795-97B1-B1B6A18B76A4}" destId="{AB6BE971-6AD3-4227-95A9-A6312F6C9235}" srcOrd="2" destOrd="0" presId="urn:microsoft.com/office/officeart/2005/8/layout/radial3"/>
    <dgm:cxn modelId="{76B3DE99-2852-4953-91A5-1F0757EDACA2}" type="presParOf" srcId="{F84E5D50-E76D-4795-97B1-B1B6A18B76A4}" destId="{8D31348B-2683-487E-8045-230DC99C8D71}" srcOrd="3" destOrd="0" presId="urn:microsoft.com/office/officeart/2005/8/layout/radial3"/>
    <dgm:cxn modelId="{CC5FF836-BE14-46A3-B5A1-DA684F3321E4}" type="presParOf" srcId="{F84E5D50-E76D-4795-97B1-B1B6A18B76A4}" destId="{EBF49180-EC8A-4BC6-887E-D1F46176AC1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0AC2BF-645F-4DCB-AD96-E9F4FFE9321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A5AC377-C6EE-4701-A776-02DB1EA309DA}">
      <dgm:prSet phldrT="[Testo]"/>
      <dgm:spPr/>
      <dgm:t>
        <a:bodyPr/>
        <a:lstStyle/>
        <a:p>
          <a:r>
            <a:rPr lang="it-IT" dirty="0" smtClean="0"/>
            <a:t>Sunday dinner </a:t>
          </a:r>
          <a:endParaRPr lang="it-IT" dirty="0"/>
        </a:p>
      </dgm:t>
    </dgm:pt>
    <dgm:pt modelId="{059A92DF-D551-498E-872B-9D7EC4C96446}" type="parTrans" cxnId="{EB07704A-4F4E-435A-B913-DA90B4B74450}">
      <dgm:prSet/>
      <dgm:spPr/>
      <dgm:t>
        <a:bodyPr/>
        <a:lstStyle/>
        <a:p>
          <a:endParaRPr lang="it-IT"/>
        </a:p>
      </dgm:t>
    </dgm:pt>
    <dgm:pt modelId="{A763CE9F-AE0A-4289-853F-A3221228FEA0}" type="sibTrans" cxnId="{EB07704A-4F4E-435A-B913-DA90B4B74450}">
      <dgm:prSet/>
      <dgm:spPr/>
      <dgm:t>
        <a:bodyPr/>
        <a:lstStyle/>
        <a:p>
          <a:endParaRPr lang="it-IT"/>
        </a:p>
      </dgm:t>
    </dgm:pt>
    <dgm:pt modelId="{FBF0E7CA-60E0-4A9D-B261-13FF5A527034}">
      <dgm:prSet phldrT="[Testo]"/>
      <dgm:spPr/>
      <dgm:t>
        <a:bodyPr/>
        <a:lstStyle/>
        <a:p>
          <a:r>
            <a:rPr lang="it-IT" dirty="0" smtClean="0"/>
            <a:t>food</a:t>
          </a:r>
          <a:endParaRPr lang="it-IT" dirty="0"/>
        </a:p>
      </dgm:t>
    </dgm:pt>
    <dgm:pt modelId="{D292EB4E-97FE-4AF4-9544-BE3E02BE9736}" type="parTrans" cxnId="{5E2847DF-062B-4803-9DD1-2AA20DC8B36C}">
      <dgm:prSet/>
      <dgm:spPr/>
      <dgm:t>
        <a:bodyPr/>
        <a:lstStyle/>
        <a:p>
          <a:endParaRPr lang="it-IT"/>
        </a:p>
      </dgm:t>
    </dgm:pt>
    <dgm:pt modelId="{C0B3E052-B4A1-473F-B06E-2BC3FDDA3A21}" type="sibTrans" cxnId="{5E2847DF-062B-4803-9DD1-2AA20DC8B36C}">
      <dgm:prSet/>
      <dgm:spPr/>
      <dgm:t>
        <a:bodyPr/>
        <a:lstStyle/>
        <a:p>
          <a:endParaRPr lang="it-IT"/>
        </a:p>
      </dgm:t>
    </dgm:pt>
    <dgm:pt modelId="{C6DB781B-0336-4F26-AC21-EB38253850C1}">
      <dgm:prSet phldrT="[Testo]"/>
      <dgm:spPr/>
      <dgm:t>
        <a:bodyPr/>
        <a:lstStyle/>
        <a:p>
          <a:r>
            <a:rPr lang="it-IT" dirty="0" smtClean="0"/>
            <a:t>when</a:t>
          </a:r>
          <a:endParaRPr lang="it-IT" dirty="0"/>
        </a:p>
      </dgm:t>
    </dgm:pt>
    <dgm:pt modelId="{7BDFB67C-7472-4FA8-8BB4-2026B7EA68AC}" type="parTrans" cxnId="{B145A8BF-402E-427F-8B7B-59F6E69A2BD1}">
      <dgm:prSet/>
      <dgm:spPr/>
      <dgm:t>
        <a:bodyPr/>
        <a:lstStyle/>
        <a:p>
          <a:endParaRPr lang="it-IT"/>
        </a:p>
      </dgm:t>
    </dgm:pt>
    <dgm:pt modelId="{4E5FE1F0-3F95-4953-81CA-46023F2CFC9A}" type="sibTrans" cxnId="{B145A8BF-402E-427F-8B7B-59F6E69A2BD1}">
      <dgm:prSet/>
      <dgm:spPr/>
      <dgm:t>
        <a:bodyPr/>
        <a:lstStyle/>
        <a:p>
          <a:endParaRPr lang="it-IT"/>
        </a:p>
      </dgm:t>
    </dgm:pt>
    <dgm:pt modelId="{1B6010FD-74DB-4A03-9336-6167CA821DA7}">
      <dgm:prSet phldrT="[Testo]"/>
      <dgm:spPr/>
      <dgm:t>
        <a:bodyPr/>
        <a:lstStyle/>
        <a:p>
          <a:r>
            <a:rPr lang="it-IT" dirty="0" smtClean="0"/>
            <a:t>drinks</a:t>
          </a:r>
          <a:endParaRPr lang="it-IT" dirty="0"/>
        </a:p>
      </dgm:t>
    </dgm:pt>
    <dgm:pt modelId="{75811D5D-7182-4BC3-889B-973C1B96C72E}" type="parTrans" cxnId="{671E5A17-95FA-4A4A-B8DA-DBABF6B56B8A}">
      <dgm:prSet/>
      <dgm:spPr/>
      <dgm:t>
        <a:bodyPr/>
        <a:lstStyle/>
        <a:p>
          <a:endParaRPr lang="it-IT"/>
        </a:p>
      </dgm:t>
    </dgm:pt>
    <dgm:pt modelId="{D3181E2B-B73D-42DF-8421-98BB254F5527}" type="sibTrans" cxnId="{671E5A17-95FA-4A4A-B8DA-DBABF6B56B8A}">
      <dgm:prSet/>
      <dgm:spPr/>
      <dgm:t>
        <a:bodyPr/>
        <a:lstStyle/>
        <a:p>
          <a:endParaRPr lang="it-IT"/>
        </a:p>
      </dgm:t>
    </dgm:pt>
    <dgm:pt modelId="{309592FB-9CDF-4676-AB69-F4DFF5972A5C}">
      <dgm:prSet phldrT="[Testo]"/>
      <dgm:spPr/>
      <dgm:t>
        <a:bodyPr/>
        <a:lstStyle/>
        <a:p>
          <a:r>
            <a:rPr lang="it-IT" dirty="0" smtClean="0"/>
            <a:t>where</a:t>
          </a:r>
          <a:endParaRPr lang="it-IT" dirty="0"/>
        </a:p>
      </dgm:t>
    </dgm:pt>
    <dgm:pt modelId="{86BDB381-8628-484D-994C-1DDEE96F738D}" type="parTrans" cxnId="{767AD0DA-9B15-43FC-8DC2-69A3DC4608A6}">
      <dgm:prSet/>
      <dgm:spPr/>
      <dgm:t>
        <a:bodyPr/>
        <a:lstStyle/>
        <a:p>
          <a:endParaRPr lang="it-IT"/>
        </a:p>
      </dgm:t>
    </dgm:pt>
    <dgm:pt modelId="{E3AB1737-FBDE-4612-AC34-E1E4CE6A1A7B}" type="sibTrans" cxnId="{767AD0DA-9B15-43FC-8DC2-69A3DC4608A6}">
      <dgm:prSet/>
      <dgm:spPr/>
      <dgm:t>
        <a:bodyPr/>
        <a:lstStyle/>
        <a:p>
          <a:endParaRPr lang="it-IT"/>
        </a:p>
      </dgm:t>
    </dgm:pt>
    <dgm:pt modelId="{2AF092C7-6453-4189-8AC9-7C37DA023E9F}" type="pres">
      <dgm:prSet presAssocID="{E30AC2BF-645F-4DCB-AD96-E9F4FFE9321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18CC20A-AC65-437F-B156-46AB43879957}" type="pres">
      <dgm:prSet presAssocID="{3A5AC377-C6EE-4701-A776-02DB1EA309DA}" presName="centerShape" presStyleLbl="node0" presStyleIdx="0" presStyleCnt="1"/>
      <dgm:spPr/>
      <dgm:t>
        <a:bodyPr/>
        <a:lstStyle/>
        <a:p>
          <a:endParaRPr lang="it-IT"/>
        </a:p>
      </dgm:t>
    </dgm:pt>
    <dgm:pt modelId="{76415B28-A1B2-4AD5-9829-E4A6A4E7CEE1}" type="pres">
      <dgm:prSet presAssocID="{D292EB4E-97FE-4AF4-9544-BE3E02BE9736}" presName="Name9" presStyleLbl="parChTrans1D2" presStyleIdx="0" presStyleCnt="4"/>
      <dgm:spPr/>
      <dgm:t>
        <a:bodyPr/>
        <a:lstStyle/>
        <a:p>
          <a:endParaRPr lang="it-IT"/>
        </a:p>
      </dgm:t>
    </dgm:pt>
    <dgm:pt modelId="{E929AAB2-9D34-46D3-AD0C-5034AB8AD2D9}" type="pres">
      <dgm:prSet presAssocID="{D292EB4E-97FE-4AF4-9544-BE3E02BE9736}" presName="connTx" presStyleLbl="parChTrans1D2" presStyleIdx="0" presStyleCnt="4"/>
      <dgm:spPr/>
      <dgm:t>
        <a:bodyPr/>
        <a:lstStyle/>
        <a:p>
          <a:endParaRPr lang="it-IT"/>
        </a:p>
      </dgm:t>
    </dgm:pt>
    <dgm:pt modelId="{170217BD-8AAC-41A6-BDD8-A2EB28D1278C}" type="pres">
      <dgm:prSet presAssocID="{FBF0E7CA-60E0-4A9D-B261-13FF5A52703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DFD3ECC-B59C-455B-AEEF-E83A75545471}" type="pres">
      <dgm:prSet presAssocID="{7BDFB67C-7472-4FA8-8BB4-2026B7EA68AC}" presName="Name9" presStyleLbl="parChTrans1D2" presStyleIdx="1" presStyleCnt="4"/>
      <dgm:spPr/>
      <dgm:t>
        <a:bodyPr/>
        <a:lstStyle/>
        <a:p>
          <a:endParaRPr lang="it-IT"/>
        </a:p>
      </dgm:t>
    </dgm:pt>
    <dgm:pt modelId="{4BF9A21A-57AC-4CBE-B7E1-B83A85F18DCB}" type="pres">
      <dgm:prSet presAssocID="{7BDFB67C-7472-4FA8-8BB4-2026B7EA68AC}" presName="connTx" presStyleLbl="parChTrans1D2" presStyleIdx="1" presStyleCnt="4"/>
      <dgm:spPr/>
      <dgm:t>
        <a:bodyPr/>
        <a:lstStyle/>
        <a:p>
          <a:endParaRPr lang="it-IT"/>
        </a:p>
      </dgm:t>
    </dgm:pt>
    <dgm:pt modelId="{8DC0E88C-3C35-40B0-9713-7B0E91DF85DA}" type="pres">
      <dgm:prSet presAssocID="{C6DB781B-0336-4F26-AC21-EB38253850C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FCCE7C3-3C1D-40FE-B2F0-79B2125418EB}" type="pres">
      <dgm:prSet presAssocID="{75811D5D-7182-4BC3-889B-973C1B96C72E}" presName="Name9" presStyleLbl="parChTrans1D2" presStyleIdx="2" presStyleCnt="4"/>
      <dgm:spPr/>
      <dgm:t>
        <a:bodyPr/>
        <a:lstStyle/>
        <a:p>
          <a:endParaRPr lang="it-IT"/>
        </a:p>
      </dgm:t>
    </dgm:pt>
    <dgm:pt modelId="{536227F9-0250-4215-82A1-5E6F9CBDE18D}" type="pres">
      <dgm:prSet presAssocID="{75811D5D-7182-4BC3-889B-973C1B96C72E}" presName="connTx" presStyleLbl="parChTrans1D2" presStyleIdx="2" presStyleCnt="4"/>
      <dgm:spPr/>
      <dgm:t>
        <a:bodyPr/>
        <a:lstStyle/>
        <a:p>
          <a:endParaRPr lang="it-IT"/>
        </a:p>
      </dgm:t>
    </dgm:pt>
    <dgm:pt modelId="{0E45AE29-3E34-46F3-A728-D5BEEEDDE809}" type="pres">
      <dgm:prSet presAssocID="{1B6010FD-74DB-4A03-9336-6167CA821DA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037BE1-A124-42C2-9043-74EB78BFC86D}" type="pres">
      <dgm:prSet presAssocID="{86BDB381-8628-484D-994C-1DDEE96F738D}" presName="Name9" presStyleLbl="parChTrans1D2" presStyleIdx="3" presStyleCnt="4"/>
      <dgm:spPr/>
      <dgm:t>
        <a:bodyPr/>
        <a:lstStyle/>
        <a:p>
          <a:endParaRPr lang="it-IT"/>
        </a:p>
      </dgm:t>
    </dgm:pt>
    <dgm:pt modelId="{26365A21-B10C-4AD1-BF75-6B475C601C82}" type="pres">
      <dgm:prSet presAssocID="{86BDB381-8628-484D-994C-1DDEE96F738D}" presName="connTx" presStyleLbl="parChTrans1D2" presStyleIdx="3" presStyleCnt="4"/>
      <dgm:spPr/>
      <dgm:t>
        <a:bodyPr/>
        <a:lstStyle/>
        <a:p>
          <a:endParaRPr lang="it-IT"/>
        </a:p>
      </dgm:t>
    </dgm:pt>
    <dgm:pt modelId="{01BCAA84-6FF9-454E-9A3F-FCAA0D6C3F01}" type="pres">
      <dgm:prSet presAssocID="{309592FB-9CDF-4676-AB69-F4DFF5972A5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145A8BF-402E-427F-8B7B-59F6E69A2BD1}" srcId="{3A5AC377-C6EE-4701-A776-02DB1EA309DA}" destId="{C6DB781B-0336-4F26-AC21-EB38253850C1}" srcOrd="1" destOrd="0" parTransId="{7BDFB67C-7472-4FA8-8BB4-2026B7EA68AC}" sibTransId="{4E5FE1F0-3F95-4953-81CA-46023F2CFC9A}"/>
    <dgm:cxn modelId="{5E2847DF-062B-4803-9DD1-2AA20DC8B36C}" srcId="{3A5AC377-C6EE-4701-A776-02DB1EA309DA}" destId="{FBF0E7CA-60E0-4A9D-B261-13FF5A527034}" srcOrd="0" destOrd="0" parTransId="{D292EB4E-97FE-4AF4-9544-BE3E02BE9736}" sibTransId="{C0B3E052-B4A1-473F-B06E-2BC3FDDA3A21}"/>
    <dgm:cxn modelId="{09B9CEB5-47AE-40D6-886F-F2EEFAACFFEF}" type="presOf" srcId="{D292EB4E-97FE-4AF4-9544-BE3E02BE9736}" destId="{76415B28-A1B2-4AD5-9829-E4A6A4E7CEE1}" srcOrd="0" destOrd="0" presId="urn:microsoft.com/office/officeart/2005/8/layout/radial1"/>
    <dgm:cxn modelId="{E17EF6A2-0D36-44FA-9F4D-E696844D2B64}" type="presOf" srcId="{86BDB381-8628-484D-994C-1DDEE96F738D}" destId="{49037BE1-A124-42C2-9043-74EB78BFC86D}" srcOrd="0" destOrd="0" presId="urn:microsoft.com/office/officeart/2005/8/layout/radial1"/>
    <dgm:cxn modelId="{0E6E9E2A-96F7-4DFA-8DAF-36CB6AEFBE43}" type="presOf" srcId="{E30AC2BF-645F-4DCB-AD96-E9F4FFE93218}" destId="{2AF092C7-6453-4189-8AC9-7C37DA023E9F}" srcOrd="0" destOrd="0" presId="urn:microsoft.com/office/officeart/2005/8/layout/radial1"/>
    <dgm:cxn modelId="{396C3919-F3DA-47FD-AC1C-69AB25F1771F}" type="presOf" srcId="{FBF0E7CA-60E0-4A9D-B261-13FF5A527034}" destId="{170217BD-8AAC-41A6-BDD8-A2EB28D1278C}" srcOrd="0" destOrd="0" presId="urn:microsoft.com/office/officeart/2005/8/layout/radial1"/>
    <dgm:cxn modelId="{EB07704A-4F4E-435A-B913-DA90B4B74450}" srcId="{E30AC2BF-645F-4DCB-AD96-E9F4FFE93218}" destId="{3A5AC377-C6EE-4701-A776-02DB1EA309DA}" srcOrd="0" destOrd="0" parTransId="{059A92DF-D551-498E-872B-9D7EC4C96446}" sibTransId="{A763CE9F-AE0A-4289-853F-A3221228FEA0}"/>
    <dgm:cxn modelId="{A005B5DF-D0B6-438F-8C8C-C7DFB0786BC8}" type="presOf" srcId="{D292EB4E-97FE-4AF4-9544-BE3E02BE9736}" destId="{E929AAB2-9D34-46D3-AD0C-5034AB8AD2D9}" srcOrd="1" destOrd="0" presId="urn:microsoft.com/office/officeart/2005/8/layout/radial1"/>
    <dgm:cxn modelId="{42BEDCBB-3B2A-4275-A12F-FE9CF43281E1}" type="presOf" srcId="{7BDFB67C-7472-4FA8-8BB4-2026B7EA68AC}" destId="{4BF9A21A-57AC-4CBE-B7E1-B83A85F18DCB}" srcOrd="1" destOrd="0" presId="urn:microsoft.com/office/officeart/2005/8/layout/radial1"/>
    <dgm:cxn modelId="{D5DA4FC8-D7B3-4E43-9559-B200C1AC8599}" type="presOf" srcId="{309592FB-9CDF-4676-AB69-F4DFF5972A5C}" destId="{01BCAA84-6FF9-454E-9A3F-FCAA0D6C3F01}" srcOrd="0" destOrd="0" presId="urn:microsoft.com/office/officeart/2005/8/layout/radial1"/>
    <dgm:cxn modelId="{33F6764B-2EA6-4B7A-95F0-DBB19CD437BD}" type="presOf" srcId="{75811D5D-7182-4BC3-889B-973C1B96C72E}" destId="{536227F9-0250-4215-82A1-5E6F9CBDE18D}" srcOrd="1" destOrd="0" presId="urn:microsoft.com/office/officeart/2005/8/layout/radial1"/>
    <dgm:cxn modelId="{A913B577-96F8-4EAC-A2E1-F3EDA0FE8E40}" type="presOf" srcId="{3A5AC377-C6EE-4701-A776-02DB1EA309DA}" destId="{D18CC20A-AC65-437F-B156-46AB43879957}" srcOrd="0" destOrd="0" presId="urn:microsoft.com/office/officeart/2005/8/layout/radial1"/>
    <dgm:cxn modelId="{767AD0DA-9B15-43FC-8DC2-69A3DC4608A6}" srcId="{3A5AC377-C6EE-4701-A776-02DB1EA309DA}" destId="{309592FB-9CDF-4676-AB69-F4DFF5972A5C}" srcOrd="3" destOrd="0" parTransId="{86BDB381-8628-484D-994C-1DDEE96F738D}" sibTransId="{E3AB1737-FBDE-4612-AC34-E1E4CE6A1A7B}"/>
    <dgm:cxn modelId="{583F9D9B-0D8F-4C14-860E-DB99F8440F50}" type="presOf" srcId="{75811D5D-7182-4BC3-889B-973C1B96C72E}" destId="{9FCCE7C3-3C1D-40FE-B2F0-79B2125418EB}" srcOrd="0" destOrd="0" presId="urn:microsoft.com/office/officeart/2005/8/layout/radial1"/>
    <dgm:cxn modelId="{10E3A0B2-F0A3-466E-88DB-ACB34440C78B}" type="presOf" srcId="{1B6010FD-74DB-4A03-9336-6167CA821DA7}" destId="{0E45AE29-3E34-46F3-A728-D5BEEEDDE809}" srcOrd="0" destOrd="0" presId="urn:microsoft.com/office/officeart/2005/8/layout/radial1"/>
    <dgm:cxn modelId="{C2558288-F494-430A-8070-EF8E7FDA2004}" type="presOf" srcId="{86BDB381-8628-484D-994C-1DDEE96F738D}" destId="{26365A21-B10C-4AD1-BF75-6B475C601C82}" srcOrd="1" destOrd="0" presId="urn:microsoft.com/office/officeart/2005/8/layout/radial1"/>
    <dgm:cxn modelId="{7F0BCE5D-4B93-4767-8B51-6D5EFF7B0283}" type="presOf" srcId="{C6DB781B-0336-4F26-AC21-EB38253850C1}" destId="{8DC0E88C-3C35-40B0-9713-7B0E91DF85DA}" srcOrd="0" destOrd="0" presId="urn:microsoft.com/office/officeart/2005/8/layout/radial1"/>
    <dgm:cxn modelId="{671E5A17-95FA-4A4A-B8DA-DBABF6B56B8A}" srcId="{3A5AC377-C6EE-4701-A776-02DB1EA309DA}" destId="{1B6010FD-74DB-4A03-9336-6167CA821DA7}" srcOrd="2" destOrd="0" parTransId="{75811D5D-7182-4BC3-889B-973C1B96C72E}" sibTransId="{D3181E2B-B73D-42DF-8421-98BB254F5527}"/>
    <dgm:cxn modelId="{85E69EC9-1B3F-4BC4-AA95-5DDBAA45771A}" type="presOf" srcId="{7BDFB67C-7472-4FA8-8BB4-2026B7EA68AC}" destId="{7DFD3ECC-B59C-455B-AEEF-E83A75545471}" srcOrd="0" destOrd="0" presId="urn:microsoft.com/office/officeart/2005/8/layout/radial1"/>
    <dgm:cxn modelId="{AFE95CBF-9B2E-4C4C-804F-E21314DFB190}" type="presParOf" srcId="{2AF092C7-6453-4189-8AC9-7C37DA023E9F}" destId="{D18CC20A-AC65-437F-B156-46AB43879957}" srcOrd="0" destOrd="0" presId="urn:microsoft.com/office/officeart/2005/8/layout/radial1"/>
    <dgm:cxn modelId="{4705BC3F-ACC9-4B10-AA88-0C24A20E89DD}" type="presParOf" srcId="{2AF092C7-6453-4189-8AC9-7C37DA023E9F}" destId="{76415B28-A1B2-4AD5-9829-E4A6A4E7CEE1}" srcOrd="1" destOrd="0" presId="urn:microsoft.com/office/officeart/2005/8/layout/radial1"/>
    <dgm:cxn modelId="{6A7F576A-409C-4A04-961B-A3EA80B5A1D6}" type="presParOf" srcId="{76415B28-A1B2-4AD5-9829-E4A6A4E7CEE1}" destId="{E929AAB2-9D34-46D3-AD0C-5034AB8AD2D9}" srcOrd="0" destOrd="0" presId="urn:microsoft.com/office/officeart/2005/8/layout/radial1"/>
    <dgm:cxn modelId="{DB9304E9-A84E-4373-926F-A7BB54D1D283}" type="presParOf" srcId="{2AF092C7-6453-4189-8AC9-7C37DA023E9F}" destId="{170217BD-8AAC-41A6-BDD8-A2EB28D1278C}" srcOrd="2" destOrd="0" presId="urn:microsoft.com/office/officeart/2005/8/layout/radial1"/>
    <dgm:cxn modelId="{9DB41E32-E839-4A8A-8190-24C92BF99004}" type="presParOf" srcId="{2AF092C7-6453-4189-8AC9-7C37DA023E9F}" destId="{7DFD3ECC-B59C-455B-AEEF-E83A75545471}" srcOrd="3" destOrd="0" presId="urn:microsoft.com/office/officeart/2005/8/layout/radial1"/>
    <dgm:cxn modelId="{11752DF2-4E6F-4DB7-AC7E-053E6FD3499F}" type="presParOf" srcId="{7DFD3ECC-B59C-455B-AEEF-E83A75545471}" destId="{4BF9A21A-57AC-4CBE-B7E1-B83A85F18DCB}" srcOrd="0" destOrd="0" presId="urn:microsoft.com/office/officeart/2005/8/layout/radial1"/>
    <dgm:cxn modelId="{58FEFB8E-ACCA-48AA-8D47-9596CF6BC6E6}" type="presParOf" srcId="{2AF092C7-6453-4189-8AC9-7C37DA023E9F}" destId="{8DC0E88C-3C35-40B0-9713-7B0E91DF85DA}" srcOrd="4" destOrd="0" presId="urn:microsoft.com/office/officeart/2005/8/layout/radial1"/>
    <dgm:cxn modelId="{DBD40579-1CA8-4652-9038-37CC70CC4F24}" type="presParOf" srcId="{2AF092C7-6453-4189-8AC9-7C37DA023E9F}" destId="{9FCCE7C3-3C1D-40FE-B2F0-79B2125418EB}" srcOrd="5" destOrd="0" presId="urn:microsoft.com/office/officeart/2005/8/layout/radial1"/>
    <dgm:cxn modelId="{25E2D222-2C21-4415-828A-5C7107ADB037}" type="presParOf" srcId="{9FCCE7C3-3C1D-40FE-B2F0-79B2125418EB}" destId="{536227F9-0250-4215-82A1-5E6F9CBDE18D}" srcOrd="0" destOrd="0" presId="urn:microsoft.com/office/officeart/2005/8/layout/radial1"/>
    <dgm:cxn modelId="{C7A1355A-C9A4-4712-9998-99B309B9EADA}" type="presParOf" srcId="{2AF092C7-6453-4189-8AC9-7C37DA023E9F}" destId="{0E45AE29-3E34-46F3-A728-D5BEEEDDE809}" srcOrd="6" destOrd="0" presId="urn:microsoft.com/office/officeart/2005/8/layout/radial1"/>
    <dgm:cxn modelId="{F3D492AA-281E-4444-B75F-A8A25D87D862}" type="presParOf" srcId="{2AF092C7-6453-4189-8AC9-7C37DA023E9F}" destId="{49037BE1-A124-42C2-9043-74EB78BFC86D}" srcOrd="7" destOrd="0" presId="urn:microsoft.com/office/officeart/2005/8/layout/radial1"/>
    <dgm:cxn modelId="{07DE8E16-1ECB-4832-8FC0-E5F05AF7D048}" type="presParOf" srcId="{49037BE1-A124-42C2-9043-74EB78BFC86D}" destId="{26365A21-B10C-4AD1-BF75-6B475C601C82}" srcOrd="0" destOrd="0" presId="urn:microsoft.com/office/officeart/2005/8/layout/radial1"/>
    <dgm:cxn modelId="{A4FB29F7-39B4-4F05-8075-4648C29BC375}" type="presParOf" srcId="{2AF092C7-6453-4189-8AC9-7C37DA023E9F}" destId="{01BCAA84-6FF9-454E-9A3F-FCAA0D6C3F0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C599F-2AAC-4AB7-83DC-3AD81B67A2E0}">
      <dsp:nvSpPr>
        <dsp:cNvPr id="0" name=""/>
        <dsp:cNvSpPr/>
      </dsp:nvSpPr>
      <dsp:spPr>
        <a:xfrm>
          <a:off x="3125272" y="464957"/>
          <a:ext cx="1158316" cy="11583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Breakfast </a:t>
          </a:r>
          <a:endParaRPr lang="it-IT" sz="1300" kern="1200" dirty="0"/>
        </a:p>
      </dsp:txBody>
      <dsp:txXfrm>
        <a:off x="3294903" y="634588"/>
        <a:ext cx="819054" cy="819054"/>
      </dsp:txXfrm>
    </dsp:sp>
    <dsp:sp modelId="{26D38ECD-B02B-4B03-9E90-6AF532BDA518}">
      <dsp:nvSpPr>
        <dsp:cNvPr id="0" name=""/>
        <dsp:cNvSpPr/>
      </dsp:nvSpPr>
      <dsp:spPr>
        <a:xfrm>
          <a:off x="3414851" y="206"/>
          <a:ext cx="579158" cy="5791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food</a:t>
          </a:r>
          <a:endParaRPr lang="it-IT" sz="900" kern="1200" dirty="0"/>
        </a:p>
      </dsp:txBody>
      <dsp:txXfrm>
        <a:off x="3499667" y="85022"/>
        <a:ext cx="409526" cy="409526"/>
      </dsp:txXfrm>
    </dsp:sp>
    <dsp:sp modelId="{14C5E26E-EE82-41A1-978D-9B78FF0CE47C}">
      <dsp:nvSpPr>
        <dsp:cNvPr id="0" name=""/>
        <dsp:cNvSpPr/>
      </dsp:nvSpPr>
      <dsp:spPr>
        <a:xfrm>
          <a:off x="4169182" y="754536"/>
          <a:ext cx="579158" cy="5791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when</a:t>
          </a:r>
          <a:endParaRPr lang="it-IT" sz="900" kern="1200" dirty="0"/>
        </a:p>
      </dsp:txBody>
      <dsp:txXfrm>
        <a:off x="4253998" y="839352"/>
        <a:ext cx="409526" cy="409526"/>
      </dsp:txXfrm>
    </dsp:sp>
    <dsp:sp modelId="{A9097BA8-B811-4E23-9DC0-937449F78EA2}">
      <dsp:nvSpPr>
        <dsp:cNvPr id="0" name=""/>
        <dsp:cNvSpPr/>
      </dsp:nvSpPr>
      <dsp:spPr>
        <a:xfrm>
          <a:off x="3414851" y="1508867"/>
          <a:ext cx="579158" cy="5791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drinks</a:t>
          </a:r>
          <a:endParaRPr lang="it-IT" sz="900" kern="1200" dirty="0"/>
        </a:p>
      </dsp:txBody>
      <dsp:txXfrm>
        <a:off x="3499667" y="1593683"/>
        <a:ext cx="409526" cy="409526"/>
      </dsp:txXfrm>
    </dsp:sp>
    <dsp:sp modelId="{620E7E79-32C6-4CF5-9DEF-DF75F0BA37DE}">
      <dsp:nvSpPr>
        <dsp:cNvPr id="0" name=""/>
        <dsp:cNvSpPr/>
      </dsp:nvSpPr>
      <dsp:spPr>
        <a:xfrm>
          <a:off x="2656349" y="761245"/>
          <a:ext cx="579158" cy="5791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where</a:t>
          </a:r>
          <a:endParaRPr lang="it-IT" sz="900" kern="1200" dirty="0"/>
        </a:p>
      </dsp:txBody>
      <dsp:txXfrm>
        <a:off x="2741165" y="846061"/>
        <a:ext cx="409526" cy="4095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C9E79-E28F-48AB-9674-33E5381A463A}">
      <dsp:nvSpPr>
        <dsp:cNvPr id="0" name=""/>
        <dsp:cNvSpPr/>
      </dsp:nvSpPr>
      <dsp:spPr>
        <a:xfrm>
          <a:off x="2789847" y="273086"/>
          <a:ext cx="1829166" cy="1829166"/>
        </a:xfrm>
        <a:prstGeom prst="blockArc">
          <a:avLst>
            <a:gd name="adj1" fmla="val 10798223"/>
            <a:gd name="adj2" fmla="val 16148468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F4AAD-8D4E-4814-ABDF-8B26EAB982A6}">
      <dsp:nvSpPr>
        <dsp:cNvPr id="0" name=""/>
        <dsp:cNvSpPr/>
      </dsp:nvSpPr>
      <dsp:spPr>
        <a:xfrm>
          <a:off x="2789847" y="273548"/>
          <a:ext cx="1829166" cy="1829166"/>
        </a:xfrm>
        <a:prstGeom prst="blockArc">
          <a:avLst>
            <a:gd name="adj1" fmla="val 5400000"/>
            <a:gd name="adj2" fmla="val 1080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81136-B469-419A-A847-3F952682AFD9}">
      <dsp:nvSpPr>
        <dsp:cNvPr id="0" name=""/>
        <dsp:cNvSpPr/>
      </dsp:nvSpPr>
      <dsp:spPr>
        <a:xfrm>
          <a:off x="2789847" y="273548"/>
          <a:ext cx="1829166" cy="1829166"/>
        </a:xfrm>
        <a:prstGeom prst="blockArc">
          <a:avLst>
            <a:gd name="adj1" fmla="val 0"/>
            <a:gd name="adj2" fmla="val 540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BE4F0-F6D4-4D57-9BBE-74CCE5843B72}">
      <dsp:nvSpPr>
        <dsp:cNvPr id="0" name=""/>
        <dsp:cNvSpPr/>
      </dsp:nvSpPr>
      <dsp:spPr>
        <a:xfrm>
          <a:off x="2789847" y="273086"/>
          <a:ext cx="1829166" cy="1829166"/>
        </a:xfrm>
        <a:prstGeom prst="blockArc">
          <a:avLst>
            <a:gd name="adj1" fmla="val 16148468"/>
            <a:gd name="adj2" fmla="val 1777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1ED17-9130-4605-B627-D371E4B2E1E0}">
      <dsp:nvSpPr>
        <dsp:cNvPr id="0" name=""/>
        <dsp:cNvSpPr/>
      </dsp:nvSpPr>
      <dsp:spPr>
        <a:xfrm>
          <a:off x="3255867" y="767495"/>
          <a:ext cx="841093" cy="8410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Full english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Breakfast </a:t>
          </a:r>
          <a:endParaRPr lang="it-IT" sz="1000" kern="1200" dirty="0"/>
        </a:p>
      </dsp:txBody>
      <dsp:txXfrm>
        <a:off x="3379042" y="890670"/>
        <a:ext cx="594743" cy="594743"/>
      </dsp:txXfrm>
    </dsp:sp>
    <dsp:sp modelId="{1103A325-EF5C-4F62-A904-C19630BC5DB5}">
      <dsp:nvSpPr>
        <dsp:cNvPr id="0" name=""/>
        <dsp:cNvSpPr/>
      </dsp:nvSpPr>
      <dsp:spPr>
        <a:xfrm>
          <a:off x="3396656" y="0"/>
          <a:ext cx="588765" cy="5887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food</a:t>
          </a:r>
          <a:endParaRPr lang="it-IT" sz="900" kern="1200" dirty="0"/>
        </a:p>
      </dsp:txBody>
      <dsp:txXfrm>
        <a:off x="3482879" y="86223"/>
        <a:ext cx="416319" cy="416319"/>
      </dsp:txXfrm>
    </dsp:sp>
    <dsp:sp modelId="{6EC2BF00-87CF-4255-9555-A59D1A88EA99}">
      <dsp:nvSpPr>
        <dsp:cNvPr id="0" name=""/>
        <dsp:cNvSpPr/>
      </dsp:nvSpPr>
      <dsp:spPr>
        <a:xfrm>
          <a:off x="4303435" y="893749"/>
          <a:ext cx="588765" cy="5887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When </a:t>
          </a:r>
          <a:endParaRPr lang="it-IT" sz="900" kern="1200" dirty="0"/>
        </a:p>
      </dsp:txBody>
      <dsp:txXfrm>
        <a:off x="4389658" y="979972"/>
        <a:ext cx="416319" cy="416319"/>
      </dsp:txXfrm>
    </dsp:sp>
    <dsp:sp modelId="{0D98584C-684B-498F-AA1E-AFABE3A5D1BC}">
      <dsp:nvSpPr>
        <dsp:cNvPr id="0" name=""/>
        <dsp:cNvSpPr/>
      </dsp:nvSpPr>
      <dsp:spPr>
        <a:xfrm>
          <a:off x="3410048" y="1787136"/>
          <a:ext cx="588765" cy="5887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Drinks </a:t>
          </a:r>
          <a:endParaRPr lang="it-IT" sz="900" kern="1200" dirty="0"/>
        </a:p>
      </dsp:txBody>
      <dsp:txXfrm>
        <a:off x="3496271" y="1873359"/>
        <a:ext cx="416319" cy="416319"/>
      </dsp:txXfrm>
    </dsp:sp>
    <dsp:sp modelId="{075128C9-951D-415A-B264-400E00FCBCA6}">
      <dsp:nvSpPr>
        <dsp:cNvPr id="0" name=""/>
        <dsp:cNvSpPr/>
      </dsp:nvSpPr>
      <dsp:spPr>
        <a:xfrm>
          <a:off x="2516660" y="893749"/>
          <a:ext cx="588765" cy="5887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Where </a:t>
          </a:r>
          <a:endParaRPr lang="it-IT" sz="900" kern="1200" dirty="0"/>
        </a:p>
      </dsp:txBody>
      <dsp:txXfrm>
        <a:off x="2602883" y="979972"/>
        <a:ext cx="416319" cy="4163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668CC-211F-4E3F-B9F6-E55D4C3D0C6D}">
      <dsp:nvSpPr>
        <dsp:cNvPr id="0" name=""/>
        <dsp:cNvSpPr/>
      </dsp:nvSpPr>
      <dsp:spPr>
        <a:xfrm>
          <a:off x="3384384" y="936103"/>
          <a:ext cx="681919" cy="6819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Lunch </a:t>
          </a:r>
          <a:endParaRPr lang="it-IT" sz="1200" kern="1200" dirty="0"/>
        </a:p>
      </dsp:txBody>
      <dsp:txXfrm>
        <a:off x="3484249" y="1035968"/>
        <a:ext cx="482189" cy="482189"/>
      </dsp:txXfrm>
    </dsp:sp>
    <dsp:sp modelId="{8379861D-D31F-4E45-B80D-26471C749639}">
      <dsp:nvSpPr>
        <dsp:cNvPr id="0" name=""/>
        <dsp:cNvSpPr/>
      </dsp:nvSpPr>
      <dsp:spPr>
        <a:xfrm rot="16123120">
          <a:off x="3647850" y="697446"/>
          <a:ext cx="134244" cy="2318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900" kern="1200"/>
        </a:p>
      </dsp:txBody>
      <dsp:txXfrm rot="10800000">
        <a:off x="3668437" y="763947"/>
        <a:ext cx="93971" cy="139112"/>
      </dsp:txXfrm>
    </dsp:sp>
    <dsp:sp modelId="{2180596C-0B42-4FA7-AA96-4BF20298C718}">
      <dsp:nvSpPr>
        <dsp:cNvPr id="0" name=""/>
        <dsp:cNvSpPr/>
      </dsp:nvSpPr>
      <dsp:spPr>
        <a:xfrm>
          <a:off x="3363471" y="1126"/>
          <a:ext cx="681919" cy="6819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food</a:t>
          </a:r>
          <a:endParaRPr lang="it-IT" sz="1100" kern="1200" dirty="0"/>
        </a:p>
      </dsp:txBody>
      <dsp:txXfrm>
        <a:off x="3463336" y="100991"/>
        <a:ext cx="482189" cy="482189"/>
      </dsp:txXfrm>
    </dsp:sp>
    <dsp:sp modelId="{0D25BBB9-D974-4324-B5FA-87BC6C068434}">
      <dsp:nvSpPr>
        <dsp:cNvPr id="0" name=""/>
        <dsp:cNvSpPr/>
      </dsp:nvSpPr>
      <dsp:spPr>
        <a:xfrm rot="70286">
          <a:off x="4121519" y="1170600"/>
          <a:ext cx="133252" cy="2318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900" kern="1200"/>
        </a:p>
      </dsp:txBody>
      <dsp:txXfrm>
        <a:off x="4121523" y="1216561"/>
        <a:ext cx="93276" cy="139112"/>
      </dsp:txXfrm>
    </dsp:sp>
    <dsp:sp modelId="{D8F65929-D19B-4F8C-8D27-C46455597B18}">
      <dsp:nvSpPr>
        <dsp:cNvPr id="0" name=""/>
        <dsp:cNvSpPr/>
      </dsp:nvSpPr>
      <dsp:spPr>
        <a:xfrm>
          <a:off x="4317529" y="955184"/>
          <a:ext cx="681919" cy="6819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when</a:t>
          </a:r>
          <a:endParaRPr lang="it-IT" sz="1100" kern="1200" dirty="0"/>
        </a:p>
      </dsp:txBody>
      <dsp:txXfrm>
        <a:off x="4417394" y="1055049"/>
        <a:ext cx="482189" cy="482189"/>
      </dsp:txXfrm>
    </dsp:sp>
    <dsp:sp modelId="{028AAEE1-B415-49CD-BE2B-D145AE91F829}">
      <dsp:nvSpPr>
        <dsp:cNvPr id="0" name=""/>
        <dsp:cNvSpPr/>
      </dsp:nvSpPr>
      <dsp:spPr>
        <a:xfrm rot="5473866">
          <a:off x="3686258" y="1691973"/>
          <a:ext cx="154465" cy="2318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900" kern="1200"/>
        </a:p>
      </dsp:txBody>
      <dsp:txXfrm rot="10800000">
        <a:off x="3709925" y="1715179"/>
        <a:ext cx="108126" cy="139112"/>
      </dsp:txXfrm>
    </dsp:sp>
    <dsp:sp modelId="{D4F39592-A04B-435E-95B7-FAC9DFCC9CC2}">
      <dsp:nvSpPr>
        <dsp:cNvPr id="0" name=""/>
        <dsp:cNvSpPr/>
      </dsp:nvSpPr>
      <dsp:spPr>
        <a:xfrm>
          <a:off x="3363471" y="1909242"/>
          <a:ext cx="681919" cy="6819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drinks</a:t>
          </a:r>
          <a:endParaRPr lang="it-IT" sz="1100" kern="1200" dirty="0"/>
        </a:p>
      </dsp:txBody>
      <dsp:txXfrm>
        <a:off x="3463336" y="2009107"/>
        <a:ext cx="482189" cy="482189"/>
      </dsp:txXfrm>
    </dsp:sp>
    <dsp:sp modelId="{8F58365D-357C-4A8B-80DB-2F108FFAAF1C}">
      <dsp:nvSpPr>
        <dsp:cNvPr id="0" name=""/>
        <dsp:cNvSpPr/>
      </dsp:nvSpPr>
      <dsp:spPr>
        <a:xfrm rot="10732728">
          <a:off x="3164548" y="1170591"/>
          <a:ext cx="155416" cy="2318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900" kern="1200"/>
        </a:p>
      </dsp:txBody>
      <dsp:txXfrm rot="10800000">
        <a:off x="3211169" y="1216505"/>
        <a:ext cx="108791" cy="139112"/>
      </dsp:txXfrm>
    </dsp:sp>
    <dsp:sp modelId="{222772C1-EBD0-4884-937A-0767C3107E2C}">
      <dsp:nvSpPr>
        <dsp:cNvPr id="0" name=""/>
        <dsp:cNvSpPr/>
      </dsp:nvSpPr>
      <dsp:spPr>
        <a:xfrm>
          <a:off x="2409413" y="955184"/>
          <a:ext cx="681919" cy="6819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Where </a:t>
          </a:r>
          <a:endParaRPr lang="it-IT" sz="1100" kern="1200" dirty="0"/>
        </a:p>
      </dsp:txBody>
      <dsp:txXfrm>
        <a:off x="2509278" y="1055049"/>
        <a:ext cx="482189" cy="4821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71CF9-FFCC-471F-AA84-599E5CFC7684}">
      <dsp:nvSpPr>
        <dsp:cNvPr id="0" name=""/>
        <dsp:cNvSpPr/>
      </dsp:nvSpPr>
      <dsp:spPr>
        <a:xfrm>
          <a:off x="3540504" y="740"/>
          <a:ext cx="695854" cy="6958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err="1" smtClean="0"/>
            <a:t>Packed</a:t>
          </a:r>
          <a:r>
            <a:rPr lang="it-IT" sz="900" kern="1200" dirty="0" smtClean="0"/>
            <a:t> lunch </a:t>
          </a:r>
          <a:endParaRPr lang="it-IT" sz="900" kern="1200" dirty="0"/>
        </a:p>
      </dsp:txBody>
      <dsp:txXfrm>
        <a:off x="3642409" y="102645"/>
        <a:ext cx="492044" cy="492044"/>
      </dsp:txXfrm>
    </dsp:sp>
    <dsp:sp modelId="{597D4B42-FC0D-4E17-953B-EAD188943263}">
      <dsp:nvSpPr>
        <dsp:cNvPr id="0" name=""/>
        <dsp:cNvSpPr/>
      </dsp:nvSpPr>
      <dsp:spPr>
        <a:xfrm rot="2160000">
          <a:off x="4214286" y="535065"/>
          <a:ext cx="184644" cy="234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/>
        </a:p>
      </dsp:txBody>
      <dsp:txXfrm>
        <a:off x="4219576" y="565755"/>
        <a:ext cx="129251" cy="140910"/>
      </dsp:txXfrm>
    </dsp:sp>
    <dsp:sp modelId="{A1DD4580-5221-4C47-B655-F0A6B0AF7757}">
      <dsp:nvSpPr>
        <dsp:cNvPr id="0" name=""/>
        <dsp:cNvSpPr/>
      </dsp:nvSpPr>
      <dsp:spPr>
        <a:xfrm>
          <a:off x="4385312" y="614529"/>
          <a:ext cx="695854" cy="6958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when</a:t>
          </a:r>
          <a:endParaRPr lang="it-IT" sz="900" kern="1200" dirty="0"/>
        </a:p>
      </dsp:txBody>
      <dsp:txXfrm>
        <a:off x="4487217" y="716434"/>
        <a:ext cx="492044" cy="492044"/>
      </dsp:txXfrm>
    </dsp:sp>
    <dsp:sp modelId="{43C58CEF-43D8-487F-8D2A-5318B1EAA1CF}">
      <dsp:nvSpPr>
        <dsp:cNvPr id="0" name=""/>
        <dsp:cNvSpPr/>
      </dsp:nvSpPr>
      <dsp:spPr>
        <a:xfrm rot="6480000">
          <a:off x="4481188" y="1336626"/>
          <a:ext cx="184644" cy="234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/>
        </a:p>
      </dsp:txBody>
      <dsp:txXfrm rot="10800000">
        <a:off x="4517443" y="1357255"/>
        <a:ext cx="129251" cy="140910"/>
      </dsp:txXfrm>
    </dsp:sp>
    <dsp:sp modelId="{05F344C4-8DB4-4487-8164-3C68A5057CC8}">
      <dsp:nvSpPr>
        <dsp:cNvPr id="0" name=""/>
        <dsp:cNvSpPr/>
      </dsp:nvSpPr>
      <dsp:spPr>
        <a:xfrm>
          <a:off x="4062624" y="1607660"/>
          <a:ext cx="695854" cy="6958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drink</a:t>
          </a:r>
          <a:endParaRPr lang="it-IT" sz="900" kern="1200" dirty="0"/>
        </a:p>
      </dsp:txBody>
      <dsp:txXfrm>
        <a:off x="4164529" y="1709565"/>
        <a:ext cx="492044" cy="492044"/>
      </dsp:txXfrm>
    </dsp:sp>
    <dsp:sp modelId="{625C6CAC-7101-4F35-8623-4AB58126C34D}">
      <dsp:nvSpPr>
        <dsp:cNvPr id="0" name=""/>
        <dsp:cNvSpPr/>
      </dsp:nvSpPr>
      <dsp:spPr>
        <a:xfrm rot="10800000">
          <a:off x="3801335" y="1838162"/>
          <a:ext cx="184644" cy="234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/>
        </a:p>
      </dsp:txBody>
      <dsp:txXfrm rot="10800000">
        <a:off x="3856728" y="1885132"/>
        <a:ext cx="129251" cy="140910"/>
      </dsp:txXfrm>
    </dsp:sp>
    <dsp:sp modelId="{7BE8F2ED-B7BA-4E8E-B875-6B93E057BB82}">
      <dsp:nvSpPr>
        <dsp:cNvPr id="0" name=""/>
        <dsp:cNvSpPr/>
      </dsp:nvSpPr>
      <dsp:spPr>
        <a:xfrm>
          <a:off x="3018384" y="1607660"/>
          <a:ext cx="695854" cy="6958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where</a:t>
          </a:r>
          <a:endParaRPr lang="it-IT" sz="900" kern="1200" dirty="0"/>
        </a:p>
      </dsp:txBody>
      <dsp:txXfrm>
        <a:off x="3120289" y="1709565"/>
        <a:ext cx="492044" cy="492044"/>
      </dsp:txXfrm>
    </dsp:sp>
    <dsp:sp modelId="{EEE915D0-143D-485C-8B92-7DDA6A46A1F4}">
      <dsp:nvSpPr>
        <dsp:cNvPr id="0" name=""/>
        <dsp:cNvSpPr/>
      </dsp:nvSpPr>
      <dsp:spPr>
        <a:xfrm rot="15120000">
          <a:off x="3114261" y="1346566"/>
          <a:ext cx="184644" cy="234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/>
        </a:p>
      </dsp:txBody>
      <dsp:txXfrm rot="10800000">
        <a:off x="3150516" y="1419877"/>
        <a:ext cx="129251" cy="140910"/>
      </dsp:txXfrm>
    </dsp:sp>
    <dsp:sp modelId="{66187F5A-E087-49BA-BDD7-335AC8E88618}">
      <dsp:nvSpPr>
        <dsp:cNvPr id="0" name=""/>
        <dsp:cNvSpPr/>
      </dsp:nvSpPr>
      <dsp:spPr>
        <a:xfrm>
          <a:off x="2695697" y="614529"/>
          <a:ext cx="695854" cy="695854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>
              <a:solidFill>
                <a:schemeClr val="tx1"/>
              </a:solidFill>
            </a:rPr>
            <a:t>food</a:t>
          </a:r>
          <a:endParaRPr lang="it-IT" sz="900" kern="1200" dirty="0">
            <a:solidFill>
              <a:schemeClr val="tx1"/>
            </a:solidFill>
          </a:endParaRPr>
        </a:p>
      </dsp:txBody>
      <dsp:txXfrm>
        <a:off x="2797602" y="716434"/>
        <a:ext cx="492044" cy="492044"/>
      </dsp:txXfrm>
    </dsp:sp>
    <dsp:sp modelId="{E182C1B9-AED7-4DED-92B2-9133899FAB0E}">
      <dsp:nvSpPr>
        <dsp:cNvPr id="0" name=""/>
        <dsp:cNvSpPr/>
      </dsp:nvSpPr>
      <dsp:spPr>
        <a:xfrm rot="19440000">
          <a:off x="3369478" y="541208"/>
          <a:ext cx="184644" cy="234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/>
        </a:p>
      </dsp:txBody>
      <dsp:txXfrm>
        <a:off x="3374768" y="604458"/>
        <a:ext cx="129251" cy="1409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19766-9897-4DCF-8486-A9D989459509}">
      <dsp:nvSpPr>
        <dsp:cNvPr id="0" name=""/>
        <dsp:cNvSpPr/>
      </dsp:nvSpPr>
      <dsp:spPr>
        <a:xfrm>
          <a:off x="3053307" y="497133"/>
          <a:ext cx="1238200" cy="1238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Dinner </a:t>
          </a:r>
          <a:endParaRPr lang="it-IT" sz="2000" kern="1200" dirty="0"/>
        </a:p>
      </dsp:txBody>
      <dsp:txXfrm>
        <a:off x="3234637" y="678463"/>
        <a:ext cx="875540" cy="875540"/>
      </dsp:txXfrm>
    </dsp:sp>
    <dsp:sp modelId="{1ACB81B8-5344-4E64-9EFA-519CDA5C07D5}">
      <dsp:nvSpPr>
        <dsp:cNvPr id="0" name=""/>
        <dsp:cNvSpPr/>
      </dsp:nvSpPr>
      <dsp:spPr>
        <a:xfrm>
          <a:off x="3362857" y="111"/>
          <a:ext cx="619100" cy="6195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food</a:t>
          </a:r>
          <a:endParaRPr lang="it-IT" sz="1000" kern="1200" dirty="0"/>
        </a:p>
      </dsp:txBody>
      <dsp:txXfrm>
        <a:off x="3453522" y="90840"/>
        <a:ext cx="437770" cy="438081"/>
      </dsp:txXfrm>
    </dsp:sp>
    <dsp:sp modelId="{AB6BE971-6AD3-4227-95A9-A6312F6C9235}">
      <dsp:nvSpPr>
        <dsp:cNvPr id="0" name=""/>
        <dsp:cNvSpPr/>
      </dsp:nvSpPr>
      <dsp:spPr>
        <a:xfrm>
          <a:off x="4169210" y="806683"/>
          <a:ext cx="619100" cy="6191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when</a:t>
          </a:r>
          <a:endParaRPr lang="it-IT" sz="1000" kern="1200" dirty="0"/>
        </a:p>
      </dsp:txBody>
      <dsp:txXfrm>
        <a:off x="4259875" y="897348"/>
        <a:ext cx="437770" cy="437770"/>
      </dsp:txXfrm>
    </dsp:sp>
    <dsp:sp modelId="{8D31348B-2683-487E-8045-230DC99C8D71}">
      <dsp:nvSpPr>
        <dsp:cNvPr id="0" name=""/>
        <dsp:cNvSpPr/>
      </dsp:nvSpPr>
      <dsp:spPr>
        <a:xfrm>
          <a:off x="3362857" y="1613036"/>
          <a:ext cx="619100" cy="6191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drinks</a:t>
          </a:r>
          <a:endParaRPr lang="it-IT" sz="1000" kern="1200" dirty="0"/>
        </a:p>
      </dsp:txBody>
      <dsp:txXfrm>
        <a:off x="3453522" y="1703701"/>
        <a:ext cx="437770" cy="437770"/>
      </dsp:txXfrm>
    </dsp:sp>
    <dsp:sp modelId="{EBF49180-EC8A-4BC6-887E-D1F46176AC1A}">
      <dsp:nvSpPr>
        <dsp:cNvPr id="0" name=""/>
        <dsp:cNvSpPr/>
      </dsp:nvSpPr>
      <dsp:spPr>
        <a:xfrm>
          <a:off x="2556505" y="806683"/>
          <a:ext cx="619100" cy="6191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Where </a:t>
          </a:r>
          <a:endParaRPr lang="it-IT" sz="1000" kern="1200" dirty="0"/>
        </a:p>
      </dsp:txBody>
      <dsp:txXfrm>
        <a:off x="2647170" y="897348"/>
        <a:ext cx="437770" cy="4377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CC20A-AC65-437F-B156-46AB43879957}">
      <dsp:nvSpPr>
        <dsp:cNvPr id="0" name=""/>
        <dsp:cNvSpPr/>
      </dsp:nvSpPr>
      <dsp:spPr>
        <a:xfrm>
          <a:off x="2730888" y="835016"/>
          <a:ext cx="634222" cy="6342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Sunday dinner </a:t>
          </a:r>
          <a:endParaRPr lang="it-IT" sz="900" kern="1200" dirty="0"/>
        </a:p>
      </dsp:txBody>
      <dsp:txXfrm>
        <a:off x="2823768" y="927896"/>
        <a:ext cx="448462" cy="448462"/>
      </dsp:txXfrm>
    </dsp:sp>
    <dsp:sp modelId="{76415B28-A1B2-4AD5-9829-E4A6A4E7CEE1}">
      <dsp:nvSpPr>
        <dsp:cNvPr id="0" name=""/>
        <dsp:cNvSpPr/>
      </dsp:nvSpPr>
      <dsp:spPr>
        <a:xfrm rot="16200000">
          <a:off x="2952073" y="729726"/>
          <a:ext cx="191853" cy="18727"/>
        </a:xfrm>
        <a:custGeom>
          <a:avLst/>
          <a:gdLst/>
          <a:ahLst/>
          <a:cxnLst/>
          <a:rect l="0" t="0" r="0" b="0"/>
          <a:pathLst>
            <a:path>
              <a:moveTo>
                <a:pt x="0" y="9363"/>
              </a:moveTo>
              <a:lnTo>
                <a:pt x="191853" y="93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3043203" y="734293"/>
        <a:ext cx="9592" cy="9592"/>
      </dsp:txXfrm>
    </dsp:sp>
    <dsp:sp modelId="{170217BD-8AAC-41A6-BDD8-A2EB28D1278C}">
      <dsp:nvSpPr>
        <dsp:cNvPr id="0" name=""/>
        <dsp:cNvSpPr/>
      </dsp:nvSpPr>
      <dsp:spPr>
        <a:xfrm>
          <a:off x="2730888" y="8939"/>
          <a:ext cx="634222" cy="6342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food</a:t>
          </a:r>
          <a:endParaRPr lang="it-IT" sz="1100" kern="1200" dirty="0"/>
        </a:p>
      </dsp:txBody>
      <dsp:txXfrm>
        <a:off x="2823768" y="101819"/>
        <a:ext cx="448462" cy="448462"/>
      </dsp:txXfrm>
    </dsp:sp>
    <dsp:sp modelId="{7DFD3ECC-B59C-455B-AEEF-E83A75545471}">
      <dsp:nvSpPr>
        <dsp:cNvPr id="0" name=""/>
        <dsp:cNvSpPr/>
      </dsp:nvSpPr>
      <dsp:spPr>
        <a:xfrm>
          <a:off x="3365111" y="1142764"/>
          <a:ext cx="191853" cy="18727"/>
        </a:xfrm>
        <a:custGeom>
          <a:avLst/>
          <a:gdLst/>
          <a:ahLst/>
          <a:cxnLst/>
          <a:rect l="0" t="0" r="0" b="0"/>
          <a:pathLst>
            <a:path>
              <a:moveTo>
                <a:pt x="0" y="9363"/>
              </a:moveTo>
              <a:lnTo>
                <a:pt x="191853" y="93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3456242" y="1147331"/>
        <a:ext cx="9592" cy="9592"/>
      </dsp:txXfrm>
    </dsp:sp>
    <dsp:sp modelId="{8DC0E88C-3C35-40B0-9713-7B0E91DF85DA}">
      <dsp:nvSpPr>
        <dsp:cNvPr id="0" name=""/>
        <dsp:cNvSpPr/>
      </dsp:nvSpPr>
      <dsp:spPr>
        <a:xfrm>
          <a:off x="3556965" y="835016"/>
          <a:ext cx="634222" cy="6342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when</a:t>
          </a:r>
          <a:endParaRPr lang="it-IT" sz="1100" kern="1200" dirty="0"/>
        </a:p>
      </dsp:txBody>
      <dsp:txXfrm>
        <a:off x="3649845" y="927896"/>
        <a:ext cx="448462" cy="448462"/>
      </dsp:txXfrm>
    </dsp:sp>
    <dsp:sp modelId="{9FCCE7C3-3C1D-40FE-B2F0-79B2125418EB}">
      <dsp:nvSpPr>
        <dsp:cNvPr id="0" name=""/>
        <dsp:cNvSpPr/>
      </dsp:nvSpPr>
      <dsp:spPr>
        <a:xfrm rot="5400000">
          <a:off x="2952073" y="1555802"/>
          <a:ext cx="191853" cy="18727"/>
        </a:xfrm>
        <a:custGeom>
          <a:avLst/>
          <a:gdLst/>
          <a:ahLst/>
          <a:cxnLst/>
          <a:rect l="0" t="0" r="0" b="0"/>
          <a:pathLst>
            <a:path>
              <a:moveTo>
                <a:pt x="0" y="9363"/>
              </a:moveTo>
              <a:lnTo>
                <a:pt x="191853" y="93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3043203" y="1560370"/>
        <a:ext cx="9592" cy="9592"/>
      </dsp:txXfrm>
    </dsp:sp>
    <dsp:sp modelId="{0E45AE29-3E34-46F3-A728-D5BEEEDDE809}">
      <dsp:nvSpPr>
        <dsp:cNvPr id="0" name=""/>
        <dsp:cNvSpPr/>
      </dsp:nvSpPr>
      <dsp:spPr>
        <a:xfrm>
          <a:off x="2730888" y="1661093"/>
          <a:ext cx="634222" cy="6342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drinks</a:t>
          </a:r>
          <a:endParaRPr lang="it-IT" sz="1100" kern="1200" dirty="0"/>
        </a:p>
      </dsp:txBody>
      <dsp:txXfrm>
        <a:off x="2823768" y="1753973"/>
        <a:ext cx="448462" cy="448462"/>
      </dsp:txXfrm>
    </dsp:sp>
    <dsp:sp modelId="{49037BE1-A124-42C2-9043-74EB78BFC86D}">
      <dsp:nvSpPr>
        <dsp:cNvPr id="0" name=""/>
        <dsp:cNvSpPr/>
      </dsp:nvSpPr>
      <dsp:spPr>
        <a:xfrm rot="10800000">
          <a:off x="2539034" y="1142764"/>
          <a:ext cx="191853" cy="18727"/>
        </a:xfrm>
        <a:custGeom>
          <a:avLst/>
          <a:gdLst/>
          <a:ahLst/>
          <a:cxnLst/>
          <a:rect l="0" t="0" r="0" b="0"/>
          <a:pathLst>
            <a:path>
              <a:moveTo>
                <a:pt x="0" y="9363"/>
              </a:moveTo>
              <a:lnTo>
                <a:pt x="191853" y="93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0800000">
        <a:off x="2630165" y="1147331"/>
        <a:ext cx="9592" cy="9592"/>
      </dsp:txXfrm>
    </dsp:sp>
    <dsp:sp modelId="{01BCAA84-6FF9-454E-9A3F-FCAA0D6C3F01}">
      <dsp:nvSpPr>
        <dsp:cNvPr id="0" name=""/>
        <dsp:cNvSpPr/>
      </dsp:nvSpPr>
      <dsp:spPr>
        <a:xfrm>
          <a:off x="1904811" y="835016"/>
          <a:ext cx="634222" cy="6342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where</a:t>
          </a:r>
          <a:endParaRPr lang="it-IT" sz="1100" kern="1200" dirty="0"/>
        </a:p>
      </dsp:txBody>
      <dsp:txXfrm>
        <a:off x="1997691" y="927896"/>
        <a:ext cx="448462" cy="448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034B6-5524-4D61-9713-3B2A822C5E5E}" type="datetimeFigureOut">
              <a:rPr lang="it-IT" smtClean="0"/>
              <a:t>21/04/2016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EC885-0DC8-443F-8C04-2F71F555F1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271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The food</a:t>
            </a:r>
            <a:r>
              <a:rPr lang="it-IT" baseline="0" dirty="0" smtClean="0"/>
              <a:t> in great britan is variety tipe: breakfast, full breakfast; lunch, packed lunch, Sunday dinner, dinner. There are 4 moments that all day which the people british eat. Now we going to see in detail.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EC885-0DC8-443F-8C04-2F71F555F11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7832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The breakfast in Great Britan for food consists</a:t>
            </a:r>
            <a:r>
              <a:rPr lang="it-IT" baseline="0" dirty="0" smtClean="0"/>
              <a:t> of: bacon, sausage, eggs and a variety of other cooked foods, with a beverage such as coffee or tea. The people british do breakfast </a:t>
            </a:r>
            <a:r>
              <a:rPr lang="it-IT" baseline="0" dirty="0" err="1" smtClean="0"/>
              <a:t>at</a:t>
            </a:r>
            <a:r>
              <a:rPr lang="it-IT" baseline="0" dirty="0" smtClean="0"/>
              <a:t> home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EC885-0DC8-443F-8C04-2F71F555F11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250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The full breakfast is</a:t>
            </a:r>
            <a:r>
              <a:rPr lang="it-IT" baseline="0" dirty="0" smtClean="0"/>
              <a:t> a breakfast meal usually including bacon,sausages,eggs, and a variety of other cooked foods, with a beverage such as coffee or tea. It is especially popular in the UK and irland, to extent that many cafès and pubs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EC885-0DC8-443F-8C04-2F71F555F11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1733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EC885-0DC8-443F-8C04-2F71F555F11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1917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Very</a:t>
            </a:r>
            <a:r>
              <a:rPr lang="it-IT" baseline="0" dirty="0" smtClean="0"/>
              <a:t> often the people that work didn’t lunch at home then they take the food at work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EC885-0DC8-443F-8C04-2F71F555F11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5500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olo isosce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F1C98A1-B6D3-4FB4-B61D-2EDB941A7E7A}" type="datetimeFigureOut">
              <a:rPr lang="it-IT" smtClean="0"/>
              <a:t>21/04/2016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68BED33-9FDE-4DC8-9859-61E9E9B66EB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98A1-B6D3-4FB4-B61D-2EDB941A7E7A}" type="datetimeFigureOut">
              <a:rPr lang="it-IT" smtClean="0"/>
              <a:t>21/04/2016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ED33-9FDE-4DC8-9859-61E9E9B66EB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98A1-B6D3-4FB4-B61D-2EDB941A7E7A}" type="datetimeFigureOut">
              <a:rPr lang="it-IT" smtClean="0"/>
              <a:t>21/04/2016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ED33-9FDE-4DC8-9859-61E9E9B66EB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F1C98A1-B6D3-4FB4-B61D-2EDB941A7E7A}" type="datetimeFigureOut">
              <a:rPr lang="it-IT" smtClean="0"/>
              <a:t>21/04/2016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ED33-9FDE-4DC8-9859-61E9E9B66EB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olo rettango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olo isosce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F1C98A1-B6D3-4FB4-B61D-2EDB941A7E7A}" type="datetimeFigureOut">
              <a:rPr lang="it-IT" smtClean="0"/>
              <a:t>21/04/2016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68BED33-9FDE-4DC8-9859-61E9E9B66EB8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Connettore 1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F1C98A1-B6D3-4FB4-B61D-2EDB941A7E7A}" type="datetimeFigureOut">
              <a:rPr lang="it-IT" smtClean="0"/>
              <a:t>21/04/2016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68BED33-9FDE-4DC8-9859-61E9E9B66EB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F1C98A1-B6D3-4FB4-B61D-2EDB941A7E7A}" type="datetimeFigureOut">
              <a:rPr lang="it-IT" smtClean="0"/>
              <a:t>21/04/2016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68BED33-9FDE-4DC8-9859-61E9E9B66EB8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98A1-B6D3-4FB4-B61D-2EDB941A7E7A}" type="datetimeFigureOut">
              <a:rPr lang="it-IT" smtClean="0"/>
              <a:t>21/04/2016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ED33-9FDE-4DC8-9859-61E9E9B66EB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F1C98A1-B6D3-4FB4-B61D-2EDB941A7E7A}" type="datetimeFigureOut">
              <a:rPr lang="it-IT" smtClean="0"/>
              <a:t>21/04/2016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68BED33-9FDE-4DC8-9859-61E9E9B66EB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F1C98A1-B6D3-4FB4-B61D-2EDB941A7E7A}" type="datetimeFigureOut">
              <a:rPr lang="it-IT" smtClean="0"/>
              <a:t>21/04/2016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68BED33-9FDE-4DC8-9859-61E9E9B66EB8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F1C98A1-B6D3-4FB4-B61D-2EDB941A7E7A}" type="datetimeFigureOut">
              <a:rPr lang="it-IT" smtClean="0"/>
              <a:t>21/04/2016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68BED33-9FDE-4DC8-9859-61E9E9B66EB8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olo rettango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F1C98A1-B6D3-4FB4-B61D-2EDB941A7E7A}" type="datetimeFigureOut">
              <a:rPr lang="it-IT" smtClean="0"/>
              <a:t>21/04/2016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68BED33-9FDE-4DC8-9859-61E9E9B66EB8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851648" cy="1152128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Eating</a:t>
            </a:r>
            <a:r>
              <a:rPr lang="it-IT" dirty="0" smtClean="0"/>
              <a:t> </a:t>
            </a:r>
            <a:r>
              <a:rPr lang="it-IT" dirty="0" smtClean="0">
                <a:solidFill>
                  <a:schemeClr val="tx1"/>
                </a:solidFill>
              </a:rPr>
              <a:t>Great</a:t>
            </a:r>
            <a:r>
              <a:rPr lang="it-IT" dirty="0" smtClean="0"/>
              <a:t> </a:t>
            </a:r>
            <a:r>
              <a:rPr lang="it-IT" dirty="0" smtClean="0">
                <a:solidFill>
                  <a:schemeClr val="tx1"/>
                </a:solidFill>
              </a:rPr>
              <a:t>Britan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755576" y="2132856"/>
            <a:ext cx="7848872" cy="4968552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20" y="1988840"/>
            <a:ext cx="7632849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60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2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399032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The breakfast </a:t>
            </a:r>
            <a:endParaRPr lang="it-IT" dirty="0">
              <a:solidFill>
                <a:schemeClr val="tx1"/>
              </a:solidFill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839957"/>
              </p:ext>
            </p:extLst>
          </p:nvPr>
        </p:nvGraphicFramePr>
        <p:xfrm>
          <a:off x="827584" y="1844825"/>
          <a:ext cx="7408862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5064"/>
            <a:ext cx="6913563" cy="238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52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Full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english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breakfast</a:t>
            </a:r>
            <a:endParaRPr lang="it-IT" dirty="0">
              <a:solidFill>
                <a:schemeClr val="tx1"/>
              </a:solidFill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847194"/>
              </p:ext>
            </p:extLst>
          </p:nvPr>
        </p:nvGraphicFramePr>
        <p:xfrm>
          <a:off x="683568" y="1628801"/>
          <a:ext cx="740886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894" y="4077072"/>
            <a:ext cx="5112568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56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The lunch in great britan </a:t>
            </a:r>
            <a:endParaRPr lang="it-IT" dirty="0">
              <a:solidFill>
                <a:schemeClr val="tx1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645036"/>
              </p:ext>
            </p:extLst>
          </p:nvPr>
        </p:nvGraphicFramePr>
        <p:xfrm>
          <a:off x="827584" y="1556792"/>
          <a:ext cx="7408862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93096"/>
            <a:ext cx="568863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5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4340" y="188640"/>
            <a:ext cx="8229600" cy="1399032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Packed lunch 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1128"/>
            <a:ext cx="7848872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5002216"/>
              </p:ext>
            </p:extLst>
          </p:nvPr>
        </p:nvGraphicFramePr>
        <p:xfrm>
          <a:off x="539552" y="1772816"/>
          <a:ext cx="7776864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2821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                   dinner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7072"/>
            <a:ext cx="6858000" cy="250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3947765957"/>
              </p:ext>
            </p:extLst>
          </p:nvPr>
        </p:nvGraphicFramePr>
        <p:xfrm>
          <a:off x="755576" y="1340768"/>
          <a:ext cx="7344816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945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r>
              <a:rPr lang="it-IT" dirty="0" smtClean="0">
                <a:solidFill>
                  <a:schemeClr val="tx1"/>
                </a:solidFill>
              </a:rPr>
              <a:t>Sunday dinner 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93096"/>
            <a:ext cx="619268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2543385244"/>
              </p:ext>
            </p:extLst>
          </p:nvPr>
        </p:nvGraphicFramePr>
        <p:xfrm>
          <a:off x="1524000" y="1772816"/>
          <a:ext cx="60960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240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234</TotalTime>
  <Words>205</Words>
  <Application>Microsoft Office PowerPoint</Application>
  <PresentationFormat>Presentazione su schermo (4:3)</PresentationFormat>
  <Paragraphs>47</Paragraphs>
  <Slides>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Verve</vt:lpstr>
      <vt:lpstr>Eating Great Britan </vt:lpstr>
      <vt:lpstr>The breakfast </vt:lpstr>
      <vt:lpstr>Full english breakfast</vt:lpstr>
      <vt:lpstr>The lunch in great britan </vt:lpstr>
      <vt:lpstr>Packed lunch </vt:lpstr>
      <vt:lpstr>                   dinner </vt:lpstr>
      <vt:lpstr> Sunday dinner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Eating Great Britan</dc:title>
  <dc:creator>alunno09</dc:creator>
  <cp:lastModifiedBy>alunno09</cp:lastModifiedBy>
  <cp:revision>22</cp:revision>
  <dcterms:created xsi:type="dcterms:W3CDTF">2016-03-01T09:03:16Z</dcterms:created>
  <dcterms:modified xsi:type="dcterms:W3CDTF">2016-04-21T08:23:33Z</dcterms:modified>
</cp:coreProperties>
</file>